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21"/>
  </p:notesMasterIdLst>
  <p:sldIdLst>
    <p:sldId id="256" r:id="rId2"/>
    <p:sldId id="373" r:id="rId3"/>
    <p:sldId id="375" r:id="rId4"/>
    <p:sldId id="350" r:id="rId5"/>
    <p:sldId id="376" r:id="rId6"/>
    <p:sldId id="377" r:id="rId7"/>
    <p:sldId id="378" r:id="rId8"/>
    <p:sldId id="379" r:id="rId9"/>
    <p:sldId id="380" r:id="rId10"/>
    <p:sldId id="381" r:id="rId11"/>
    <p:sldId id="382" r:id="rId12"/>
    <p:sldId id="383" r:id="rId13"/>
    <p:sldId id="384" r:id="rId14"/>
    <p:sldId id="385" r:id="rId15"/>
    <p:sldId id="386" r:id="rId16"/>
    <p:sldId id="388" r:id="rId17"/>
    <p:sldId id="387" r:id="rId18"/>
    <p:sldId id="389" r:id="rId19"/>
    <p:sldId id="390" r:id="rId2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5F6"/>
    <a:srgbClr val="EF8F90"/>
    <a:srgbClr val="B8DF9B"/>
    <a:srgbClr val="C6D767"/>
    <a:srgbClr val="A21C25"/>
    <a:srgbClr val="D4596D"/>
    <a:srgbClr val="79262B"/>
    <a:srgbClr val="9F1C27"/>
    <a:srgbClr val="2F589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4660"/>
  </p:normalViewPr>
  <p:slideViewPr>
    <p:cSldViewPr>
      <p:cViewPr varScale="1">
        <p:scale>
          <a:sx n="101" d="100"/>
          <a:sy n="101" d="100"/>
        </p:scale>
        <p:origin x="636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AA572B-09EF-4512-B05B-F4615EF99A8D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36EB17-CCBE-4E14-821D-0209F7F61F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472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3028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32004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14750"/>
            <a:ext cx="6400800" cy="9144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AE5CA-764D-4264-A68F-60982AB5803D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A9249B-7594-4513-955F-BA75E589D2A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AE5CA-764D-4264-A68F-60982AB5803D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9249B-7594-4513-955F-BA75E589D2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AE5CA-764D-4264-A68F-60982AB5803D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9249B-7594-4513-955F-BA75E589D2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AE5CA-764D-4264-A68F-60982AB5803D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9249B-7594-4513-955F-BA75E589D2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028701"/>
            <a:ext cx="7772400" cy="1878806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051573"/>
            <a:ext cx="7772400" cy="848915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AE5CA-764D-4264-A68F-60982AB5803D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9249B-7594-4513-955F-BA75E589D2A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AE5CA-764D-4264-A68F-60982AB5803D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9249B-7594-4513-955F-BA75E589D2A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200150"/>
            <a:ext cx="4041648" cy="339471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4040188" cy="4572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1" y="1200150"/>
            <a:ext cx="4041775" cy="4572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AE5CA-764D-4264-A68F-60982AB5803D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9249B-7594-4513-955F-BA75E589D2A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1659636"/>
            <a:ext cx="4041648" cy="293522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1659637"/>
            <a:ext cx="4041648" cy="293489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AE5CA-764D-4264-A68F-60982AB5803D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9249B-7594-4513-955F-BA75E589D2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AE5CA-764D-4264-A68F-60982AB5803D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9249B-7594-4513-955F-BA75E589D2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8" y="200025"/>
            <a:ext cx="3008313" cy="1571625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8" y="204788"/>
            <a:ext cx="4995863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8" y="1828801"/>
            <a:ext cx="3008313" cy="2765822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AE5CA-764D-4264-A68F-60982AB5803D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9249B-7594-4513-955F-BA75E589D2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171450"/>
            <a:ext cx="5711824" cy="671513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857250"/>
            <a:ext cx="6054724" cy="3405783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4357688"/>
            <a:ext cx="5711824" cy="40005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AE5CA-764D-4264-A68F-60982AB5803D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9249B-7594-4513-955F-BA75E589D2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001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8" y="4767263"/>
            <a:ext cx="2085975" cy="273844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12AE5CA-764D-4264-A68F-60982AB5803D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6" y="4767263"/>
            <a:ext cx="2847975" cy="273844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9" y="4767263"/>
            <a:ext cx="561975" cy="273844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7A9249B-7594-4513-955F-BA75E589D2A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4874538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4874538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0225FF-C8B8-43F1-A366-9D93D414A23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51520" y="267494"/>
            <a:ext cx="7992888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664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304B87-E617-412E-A5E9-FBC25D0B462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71600" y="267494"/>
            <a:ext cx="7200800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90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AA5867-8136-483C-AF7E-2C3B346B5D0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99592" y="339502"/>
            <a:ext cx="7416824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5210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C20093A-7E5A-4402-A171-39916AEC05B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19572" y="339502"/>
            <a:ext cx="7704856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131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8C708C-C53A-4F40-B8A8-F4831BCEBAD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99592" y="267494"/>
            <a:ext cx="7632848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1054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49333DB-3B2D-419D-93D5-5667FA7CA2A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27584" y="411510"/>
            <a:ext cx="7776864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464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2101A3F-87EB-49C9-9545-477032CAF480}"/>
              </a:ext>
            </a:extLst>
          </p:cNvPr>
          <p:cNvPicPr/>
          <p:nvPr/>
        </p:nvPicPr>
        <p:blipFill rotWithShape="1">
          <a:blip r:embed="rId2"/>
          <a:srcRect l="3153"/>
          <a:stretch/>
        </p:blipFill>
        <p:spPr>
          <a:xfrm>
            <a:off x="701570" y="159482"/>
            <a:ext cx="7740860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5205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3578BF-6224-4370-99E4-C393D7845BB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83568" y="218266"/>
            <a:ext cx="7560840" cy="470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3736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8ECAAB2-BC96-4EA6-A98D-60402B086E2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11560" y="339502"/>
            <a:ext cx="7992888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1573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89D92AD-AD6D-42F1-A8B5-4A40A152769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11560" y="339502"/>
            <a:ext cx="7992888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8334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89ABBD-CB5F-4800-A2DD-74570E3A7B5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39552" y="267494"/>
            <a:ext cx="8064896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663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16641" y="1448038"/>
            <a:ext cx="6409492" cy="1194911"/>
          </a:xfrm>
          <a:custGeom>
            <a:avLst/>
            <a:gdLst/>
            <a:ahLst/>
            <a:cxnLst/>
            <a:rect l="l" t="t" r="r" b="b"/>
            <a:pathLst>
              <a:path w="7888605" h="1470660">
                <a:moveTo>
                  <a:pt x="0" y="1470659"/>
                </a:moveTo>
                <a:lnTo>
                  <a:pt x="7888224" y="1470659"/>
                </a:lnTo>
                <a:lnTo>
                  <a:pt x="7888224" y="0"/>
                </a:lnTo>
                <a:lnTo>
                  <a:pt x="0" y="0"/>
                </a:lnTo>
                <a:lnTo>
                  <a:pt x="0" y="1470659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3" name="object 3"/>
          <p:cNvSpPr/>
          <p:nvPr/>
        </p:nvSpPr>
        <p:spPr>
          <a:xfrm>
            <a:off x="5747099" y="1850470"/>
            <a:ext cx="752856" cy="7986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4" name="object 4"/>
          <p:cNvSpPr/>
          <p:nvPr/>
        </p:nvSpPr>
        <p:spPr>
          <a:xfrm>
            <a:off x="6814471" y="1677115"/>
            <a:ext cx="754094" cy="97202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5" name="object 5"/>
          <p:cNvSpPr/>
          <p:nvPr/>
        </p:nvSpPr>
        <p:spPr>
          <a:xfrm>
            <a:off x="1473898" y="1955722"/>
            <a:ext cx="3957447" cy="69341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6" name="object 6"/>
          <p:cNvSpPr/>
          <p:nvPr/>
        </p:nvSpPr>
        <p:spPr>
          <a:xfrm>
            <a:off x="5785177" y="1872367"/>
            <a:ext cx="676394" cy="769778"/>
          </a:xfrm>
          <a:custGeom>
            <a:avLst/>
            <a:gdLst/>
            <a:ahLst/>
            <a:cxnLst/>
            <a:rect l="l" t="t" r="r" b="b"/>
            <a:pathLst>
              <a:path w="832484" h="947419">
                <a:moveTo>
                  <a:pt x="0" y="947013"/>
                </a:moveTo>
                <a:lnTo>
                  <a:pt x="832065" y="947013"/>
                </a:lnTo>
                <a:lnTo>
                  <a:pt x="832065" y="0"/>
                </a:lnTo>
                <a:lnTo>
                  <a:pt x="0" y="0"/>
                </a:lnTo>
                <a:lnTo>
                  <a:pt x="0" y="947013"/>
                </a:lnTo>
                <a:close/>
              </a:path>
            </a:pathLst>
          </a:custGeom>
          <a:solidFill>
            <a:srgbClr val="9FACD2"/>
          </a:solidFill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7" name="object 7"/>
          <p:cNvSpPr/>
          <p:nvPr/>
        </p:nvSpPr>
        <p:spPr>
          <a:xfrm>
            <a:off x="5785177" y="1872367"/>
            <a:ext cx="676394" cy="769778"/>
          </a:xfrm>
          <a:custGeom>
            <a:avLst/>
            <a:gdLst/>
            <a:ahLst/>
            <a:cxnLst/>
            <a:rect l="l" t="t" r="r" b="b"/>
            <a:pathLst>
              <a:path w="832484" h="947419">
                <a:moveTo>
                  <a:pt x="0" y="947013"/>
                </a:moveTo>
                <a:lnTo>
                  <a:pt x="832065" y="947013"/>
                </a:lnTo>
                <a:lnTo>
                  <a:pt x="832065" y="0"/>
                </a:lnTo>
                <a:lnTo>
                  <a:pt x="0" y="0"/>
                </a:lnTo>
                <a:lnTo>
                  <a:pt x="0" y="947013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8" name="object 8"/>
          <p:cNvSpPr/>
          <p:nvPr/>
        </p:nvSpPr>
        <p:spPr>
          <a:xfrm>
            <a:off x="6853373" y="1699908"/>
            <a:ext cx="676394" cy="942102"/>
          </a:xfrm>
          <a:custGeom>
            <a:avLst/>
            <a:gdLst/>
            <a:ahLst/>
            <a:cxnLst/>
            <a:rect l="l" t="t" r="r" b="b"/>
            <a:pathLst>
              <a:path w="832484" h="1159510">
                <a:moveTo>
                  <a:pt x="0" y="1159268"/>
                </a:moveTo>
                <a:lnTo>
                  <a:pt x="832065" y="1159268"/>
                </a:lnTo>
                <a:lnTo>
                  <a:pt x="832065" y="0"/>
                </a:lnTo>
                <a:lnTo>
                  <a:pt x="0" y="0"/>
                </a:lnTo>
                <a:lnTo>
                  <a:pt x="0" y="1159268"/>
                </a:lnTo>
                <a:close/>
              </a:path>
            </a:pathLst>
          </a:custGeom>
          <a:solidFill>
            <a:srgbClr val="DAB8B8"/>
          </a:solidFill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9" name="object 9"/>
          <p:cNvSpPr/>
          <p:nvPr/>
        </p:nvSpPr>
        <p:spPr>
          <a:xfrm>
            <a:off x="6853373" y="1699908"/>
            <a:ext cx="676394" cy="942102"/>
          </a:xfrm>
          <a:custGeom>
            <a:avLst/>
            <a:gdLst/>
            <a:ahLst/>
            <a:cxnLst/>
            <a:rect l="l" t="t" r="r" b="b"/>
            <a:pathLst>
              <a:path w="832484" h="1159510">
                <a:moveTo>
                  <a:pt x="0" y="1159268"/>
                </a:moveTo>
                <a:lnTo>
                  <a:pt x="832065" y="1159268"/>
                </a:lnTo>
                <a:lnTo>
                  <a:pt x="832065" y="0"/>
                </a:lnTo>
                <a:lnTo>
                  <a:pt x="0" y="0"/>
                </a:lnTo>
                <a:lnTo>
                  <a:pt x="0" y="1159268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10" name="object 10"/>
          <p:cNvSpPr/>
          <p:nvPr/>
        </p:nvSpPr>
        <p:spPr>
          <a:xfrm>
            <a:off x="1512337" y="2442972"/>
            <a:ext cx="676394" cy="199152"/>
          </a:xfrm>
          <a:custGeom>
            <a:avLst/>
            <a:gdLst/>
            <a:ahLst/>
            <a:cxnLst/>
            <a:rect l="l" t="t" r="r" b="b"/>
            <a:pathLst>
              <a:path w="832485" h="245110">
                <a:moveTo>
                  <a:pt x="832040" y="0"/>
                </a:moveTo>
                <a:lnTo>
                  <a:pt x="0" y="0"/>
                </a:lnTo>
                <a:lnTo>
                  <a:pt x="0" y="244728"/>
                </a:lnTo>
                <a:lnTo>
                  <a:pt x="832040" y="244728"/>
                </a:lnTo>
                <a:lnTo>
                  <a:pt x="832040" y="0"/>
                </a:lnTo>
                <a:close/>
              </a:path>
            </a:pathLst>
          </a:custGeom>
          <a:solidFill>
            <a:srgbClr val="9FACD2"/>
          </a:solidFill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11" name="object 11"/>
          <p:cNvSpPr/>
          <p:nvPr/>
        </p:nvSpPr>
        <p:spPr>
          <a:xfrm>
            <a:off x="2580894" y="2217611"/>
            <a:ext cx="676394" cy="424616"/>
          </a:xfrm>
          <a:custGeom>
            <a:avLst/>
            <a:gdLst/>
            <a:ahLst/>
            <a:cxnLst/>
            <a:rect l="l" t="t" r="r" b="b"/>
            <a:pathLst>
              <a:path w="832485" h="522605">
                <a:moveTo>
                  <a:pt x="832104" y="0"/>
                </a:moveTo>
                <a:lnTo>
                  <a:pt x="0" y="0"/>
                </a:lnTo>
                <a:lnTo>
                  <a:pt x="0" y="522096"/>
                </a:lnTo>
                <a:lnTo>
                  <a:pt x="832104" y="522096"/>
                </a:lnTo>
                <a:lnTo>
                  <a:pt x="832104" y="0"/>
                </a:lnTo>
                <a:close/>
              </a:path>
            </a:pathLst>
          </a:custGeom>
          <a:solidFill>
            <a:srgbClr val="9FACD2"/>
          </a:solidFill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12" name="object 12"/>
          <p:cNvSpPr/>
          <p:nvPr/>
        </p:nvSpPr>
        <p:spPr>
          <a:xfrm>
            <a:off x="3648266" y="1978629"/>
            <a:ext cx="676394" cy="663496"/>
          </a:xfrm>
          <a:custGeom>
            <a:avLst/>
            <a:gdLst/>
            <a:ahLst/>
            <a:cxnLst/>
            <a:rect l="l" t="t" r="r" b="b"/>
            <a:pathLst>
              <a:path w="832485" h="816610">
                <a:moveTo>
                  <a:pt x="832103" y="0"/>
                </a:moveTo>
                <a:lnTo>
                  <a:pt x="0" y="0"/>
                </a:lnTo>
                <a:lnTo>
                  <a:pt x="0" y="816229"/>
                </a:lnTo>
                <a:lnTo>
                  <a:pt x="832103" y="816229"/>
                </a:lnTo>
                <a:lnTo>
                  <a:pt x="832103" y="0"/>
                </a:lnTo>
                <a:close/>
              </a:path>
            </a:pathLst>
          </a:custGeom>
          <a:solidFill>
            <a:srgbClr val="9FACD2"/>
          </a:solidFill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13" name="object 13"/>
          <p:cNvSpPr/>
          <p:nvPr/>
        </p:nvSpPr>
        <p:spPr>
          <a:xfrm>
            <a:off x="4716876" y="2031873"/>
            <a:ext cx="676394" cy="610354"/>
          </a:xfrm>
          <a:custGeom>
            <a:avLst/>
            <a:gdLst/>
            <a:ahLst/>
            <a:cxnLst/>
            <a:rect l="l" t="t" r="r" b="b"/>
            <a:pathLst>
              <a:path w="832485" h="751205">
                <a:moveTo>
                  <a:pt x="832103" y="0"/>
                </a:moveTo>
                <a:lnTo>
                  <a:pt x="0" y="0"/>
                </a:lnTo>
                <a:lnTo>
                  <a:pt x="0" y="750696"/>
                </a:lnTo>
                <a:lnTo>
                  <a:pt x="832103" y="750696"/>
                </a:lnTo>
                <a:lnTo>
                  <a:pt x="832103" y="0"/>
                </a:lnTo>
                <a:close/>
              </a:path>
            </a:pathLst>
          </a:custGeom>
          <a:solidFill>
            <a:srgbClr val="9FACD2"/>
          </a:solidFill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14" name="object 14"/>
          <p:cNvSpPr/>
          <p:nvPr/>
        </p:nvSpPr>
        <p:spPr>
          <a:xfrm>
            <a:off x="1512337" y="2442972"/>
            <a:ext cx="676394" cy="199152"/>
          </a:xfrm>
          <a:custGeom>
            <a:avLst/>
            <a:gdLst/>
            <a:ahLst/>
            <a:cxnLst/>
            <a:rect l="l" t="t" r="r" b="b"/>
            <a:pathLst>
              <a:path w="832485" h="245110">
                <a:moveTo>
                  <a:pt x="0" y="0"/>
                </a:moveTo>
                <a:lnTo>
                  <a:pt x="832040" y="0"/>
                </a:lnTo>
                <a:lnTo>
                  <a:pt x="832040" y="244728"/>
                </a:lnTo>
                <a:lnTo>
                  <a:pt x="0" y="24472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15" name="object 15"/>
          <p:cNvSpPr/>
          <p:nvPr/>
        </p:nvSpPr>
        <p:spPr>
          <a:xfrm>
            <a:off x="2580894" y="2217611"/>
            <a:ext cx="676394" cy="424616"/>
          </a:xfrm>
          <a:custGeom>
            <a:avLst/>
            <a:gdLst/>
            <a:ahLst/>
            <a:cxnLst/>
            <a:rect l="l" t="t" r="r" b="b"/>
            <a:pathLst>
              <a:path w="832485" h="522605">
                <a:moveTo>
                  <a:pt x="0" y="0"/>
                </a:moveTo>
                <a:lnTo>
                  <a:pt x="832104" y="0"/>
                </a:lnTo>
                <a:lnTo>
                  <a:pt x="832104" y="522096"/>
                </a:lnTo>
                <a:lnTo>
                  <a:pt x="0" y="522096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16" name="object 16"/>
          <p:cNvSpPr/>
          <p:nvPr/>
        </p:nvSpPr>
        <p:spPr>
          <a:xfrm>
            <a:off x="3648266" y="1978629"/>
            <a:ext cx="676394" cy="663496"/>
          </a:xfrm>
          <a:custGeom>
            <a:avLst/>
            <a:gdLst/>
            <a:ahLst/>
            <a:cxnLst/>
            <a:rect l="l" t="t" r="r" b="b"/>
            <a:pathLst>
              <a:path w="832485" h="816610">
                <a:moveTo>
                  <a:pt x="0" y="0"/>
                </a:moveTo>
                <a:lnTo>
                  <a:pt x="832103" y="0"/>
                </a:lnTo>
                <a:lnTo>
                  <a:pt x="832103" y="816229"/>
                </a:lnTo>
                <a:lnTo>
                  <a:pt x="0" y="816229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17" name="object 17"/>
          <p:cNvSpPr/>
          <p:nvPr/>
        </p:nvSpPr>
        <p:spPr>
          <a:xfrm>
            <a:off x="4716876" y="2031873"/>
            <a:ext cx="676394" cy="610354"/>
          </a:xfrm>
          <a:custGeom>
            <a:avLst/>
            <a:gdLst/>
            <a:ahLst/>
            <a:cxnLst/>
            <a:rect l="l" t="t" r="r" b="b"/>
            <a:pathLst>
              <a:path w="832485" h="751205">
                <a:moveTo>
                  <a:pt x="0" y="0"/>
                </a:moveTo>
                <a:lnTo>
                  <a:pt x="832103" y="0"/>
                </a:lnTo>
                <a:lnTo>
                  <a:pt x="832103" y="750696"/>
                </a:lnTo>
                <a:lnTo>
                  <a:pt x="0" y="750696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18" name="object 18"/>
          <p:cNvSpPr/>
          <p:nvPr/>
        </p:nvSpPr>
        <p:spPr>
          <a:xfrm>
            <a:off x="1316641" y="1448038"/>
            <a:ext cx="0" cy="1194911"/>
          </a:xfrm>
          <a:custGeom>
            <a:avLst/>
            <a:gdLst/>
            <a:ahLst/>
            <a:cxnLst/>
            <a:rect l="l" t="t" r="r" b="b"/>
            <a:pathLst>
              <a:path h="1470660">
                <a:moveTo>
                  <a:pt x="0" y="1470659"/>
                </a:move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19" name="object 19"/>
          <p:cNvSpPr/>
          <p:nvPr/>
        </p:nvSpPr>
        <p:spPr>
          <a:xfrm>
            <a:off x="1295590" y="2642948"/>
            <a:ext cx="21153" cy="0"/>
          </a:xfrm>
          <a:custGeom>
            <a:avLst/>
            <a:gdLst/>
            <a:ahLst/>
            <a:cxnLst/>
            <a:rect l="l" t="t" r="r" b="b"/>
            <a:pathLst>
              <a:path w="26034">
                <a:moveTo>
                  <a:pt x="0" y="0"/>
                </a:moveTo>
                <a:lnTo>
                  <a:pt x="25908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20" name="object 20"/>
          <p:cNvSpPr/>
          <p:nvPr/>
        </p:nvSpPr>
        <p:spPr>
          <a:xfrm>
            <a:off x="1295590" y="2376726"/>
            <a:ext cx="21153" cy="0"/>
          </a:xfrm>
          <a:custGeom>
            <a:avLst/>
            <a:gdLst/>
            <a:ahLst/>
            <a:cxnLst/>
            <a:rect l="l" t="t" r="r" b="b"/>
            <a:pathLst>
              <a:path w="26034">
                <a:moveTo>
                  <a:pt x="0" y="0"/>
                </a:moveTo>
                <a:lnTo>
                  <a:pt x="25908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21" name="object 21"/>
          <p:cNvSpPr/>
          <p:nvPr/>
        </p:nvSpPr>
        <p:spPr>
          <a:xfrm>
            <a:off x="1295590" y="2111739"/>
            <a:ext cx="21153" cy="0"/>
          </a:xfrm>
          <a:custGeom>
            <a:avLst/>
            <a:gdLst/>
            <a:ahLst/>
            <a:cxnLst/>
            <a:rect l="l" t="t" r="r" b="b"/>
            <a:pathLst>
              <a:path w="26034">
                <a:moveTo>
                  <a:pt x="0" y="0"/>
                </a:moveTo>
                <a:lnTo>
                  <a:pt x="25908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22" name="object 22"/>
          <p:cNvSpPr/>
          <p:nvPr/>
        </p:nvSpPr>
        <p:spPr>
          <a:xfrm>
            <a:off x="1295590" y="1846755"/>
            <a:ext cx="21153" cy="0"/>
          </a:xfrm>
          <a:custGeom>
            <a:avLst/>
            <a:gdLst/>
            <a:ahLst/>
            <a:cxnLst/>
            <a:rect l="l" t="t" r="r" b="b"/>
            <a:pathLst>
              <a:path w="26034">
                <a:moveTo>
                  <a:pt x="0" y="0"/>
                </a:moveTo>
                <a:lnTo>
                  <a:pt x="25908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23" name="object 23"/>
          <p:cNvSpPr/>
          <p:nvPr/>
        </p:nvSpPr>
        <p:spPr>
          <a:xfrm>
            <a:off x="1295590" y="1580531"/>
            <a:ext cx="21153" cy="0"/>
          </a:xfrm>
          <a:custGeom>
            <a:avLst/>
            <a:gdLst/>
            <a:ahLst/>
            <a:cxnLst/>
            <a:rect l="l" t="t" r="r" b="b"/>
            <a:pathLst>
              <a:path w="26034">
                <a:moveTo>
                  <a:pt x="0" y="0"/>
                </a:moveTo>
                <a:lnTo>
                  <a:pt x="25908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24" name="object 24"/>
          <p:cNvSpPr/>
          <p:nvPr/>
        </p:nvSpPr>
        <p:spPr>
          <a:xfrm>
            <a:off x="1316641" y="2642948"/>
            <a:ext cx="6409492" cy="0"/>
          </a:xfrm>
          <a:custGeom>
            <a:avLst/>
            <a:gdLst/>
            <a:ahLst/>
            <a:cxnLst/>
            <a:rect l="l" t="t" r="r" b="b"/>
            <a:pathLst>
              <a:path w="7888605">
                <a:moveTo>
                  <a:pt x="0" y="0"/>
                </a:moveTo>
                <a:lnTo>
                  <a:pt x="7888224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25" name="object 25"/>
          <p:cNvSpPr/>
          <p:nvPr/>
        </p:nvSpPr>
        <p:spPr>
          <a:xfrm>
            <a:off x="1316641" y="2642948"/>
            <a:ext cx="0" cy="49530"/>
          </a:xfrm>
          <a:custGeom>
            <a:avLst/>
            <a:gdLst/>
            <a:ahLst/>
            <a:cxnLst/>
            <a:rect l="l" t="t" r="r" b="b"/>
            <a:pathLst>
              <a:path h="60960">
                <a:moveTo>
                  <a:pt x="0" y="0"/>
                </a:moveTo>
                <a:lnTo>
                  <a:pt x="0" y="60959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26" name="object 26"/>
          <p:cNvSpPr/>
          <p:nvPr/>
        </p:nvSpPr>
        <p:spPr>
          <a:xfrm>
            <a:off x="2384012" y="2642948"/>
            <a:ext cx="0" cy="49530"/>
          </a:xfrm>
          <a:custGeom>
            <a:avLst/>
            <a:gdLst/>
            <a:ahLst/>
            <a:cxnLst/>
            <a:rect l="l" t="t" r="r" b="b"/>
            <a:pathLst>
              <a:path h="60960">
                <a:moveTo>
                  <a:pt x="0" y="0"/>
                </a:moveTo>
                <a:lnTo>
                  <a:pt x="0" y="60959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27" name="object 27"/>
          <p:cNvSpPr/>
          <p:nvPr/>
        </p:nvSpPr>
        <p:spPr>
          <a:xfrm>
            <a:off x="3452622" y="2642948"/>
            <a:ext cx="0" cy="49530"/>
          </a:xfrm>
          <a:custGeom>
            <a:avLst/>
            <a:gdLst/>
            <a:ahLst/>
            <a:cxnLst/>
            <a:rect l="l" t="t" r="r" b="b"/>
            <a:pathLst>
              <a:path h="60960">
                <a:moveTo>
                  <a:pt x="0" y="0"/>
                </a:moveTo>
                <a:lnTo>
                  <a:pt x="0" y="60959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28" name="object 28"/>
          <p:cNvSpPr/>
          <p:nvPr/>
        </p:nvSpPr>
        <p:spPr>
          <a:xfrm>
            <a:off x="4521231" y="2642948"/>
            <a:ext cx="0" cy="49530"/>
          </a:xfrm>
          <a:custGeom>
            <a:avLst/>
            <a:gdLst/>
            <a:ahLst/>
            <a:cxnLst/>
            <a:rect l="l" t="t" r="r" b="b"/>
            <a:pathLst>
              <a:path h="60960">
                <a:moveTo>
                  <a:pt x="0" y="0"/>
                </a:moveTo>
                <a:lnTo>
                  <a:pt x="0" y="60959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29" name="object 29"/>
          <p:cNvSpPr/>
          <p:nvPr/>
        </p:nvSpPr>
        <p:spPr>
          <a:xfrm>
            <a:off x="5588603" y="2642948"/>
            <a:ext cx="0" cy="49530"/>
          </a:xfrm>
          <a:custGeom>
            <a:avLst/>
            <a:gdLst/>
            <a:ahLst/>
            <a:cxnLst/>
            <a:rect l="l" t="t" r="r" b="b"/>
            <a:pathLst>
              <a:path h="60960">
                <a:moveTo>
                  <a:pt x="0" y="0"/>
                </a:moveTo>
                <a:lnTo>
                  <a:pt x="0" y="60959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30" name="object 30"/>
          <p:cNvSpPr/>
          <p:nvPr/>
        </p:nvSpPr>
        <p:spPr>
          <a:xfrm>
            <a:off x="6657213" y="2642948"/>
            <a:ext cx="0" cy="49530"/>
          </a:xfrm>
          <a:custGeom>
            <a:avLst/>
            <a:gdLst/>
            <a:ahLst/>
            <a:cxnLst/>
            <a:rect l="l" t="t" r="r" b="b"/>
            <a:pathLst>
              <a:path h="60960">
                <a:moveTo>
                  <a:pt x="0" y="0"/>
                </a:moveTo>
                <a:lnTo>
                  <a:pt x="0" y="60959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31" name="object 31"/>
          <p:cNvSpPr/>
          <p:nvPr/>
        </p:nvSpPr>
        <p:spPr>
          <a:xfrm>
            <a:off x="7725823" y="2642948"/>
            <a:ext cx="0" cy="49530"/>
          </a:xfrm>
          <a:custGeom>
            <a:avLst/>
            <a:gdLst/>
            <a:ahLst/>
            <a:cxnLst/>
            <a:rect l="l" t="t" r="r" b="b"/>
            <a:pathLst>
              <a:path h="60960">
                <a:moveTo>
                  <a:pt x="0" y="0"/>
                </a:moveTo>
                <a:lnTo>
                  <a:pt x="0" y="60959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32" name="object 32"/>
          <p:cNvSpPr txBox="1"/>
          <p:nvPr/>
        </p:nvSpPr>
        <p:spPr>
          <a:xfrm>
            <a:off x="1656747" y="1992532"/>
            <a:ext cx="5730001" cy="9669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7410"/>
            <a:r>
              <a:rPr sz="1300" b="1" spc="-8" dirty="0">
                <a:latin typeface="Arial"/>
                <a:cs typeface="Arial"/>
              </a:rPr>
              <a:t>7,2</a:t>
            </a:r>
            <a:endParaRPr sz="1300">
              <a:latin typeface="Arial"/>
              <a:cs typeface="Arial"/>
            </a:endParaRPr>
          </a:p>
          <a:p>
            <a:pPr marL="78936">
              <a:spcBef>
                <a:spcPts val="215"/>
              </a:spcBef>
            </a:pPr>
            <a:r>
              <a:rPr sz="1300" b="1" spc="-8" dirty="0">
                <a:latin typeface="Arial"/>
                <a:cs typeface="Arial"/>
              </a:rPr>
              <a:t>5,5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10319">
              <a:spcBef>
                <a:spcPts val="1118"/>
              </a:spcBef>
              <a:tabLst>
                <a:tab pos="1078277" algn="l"/>
                <a:tab pos="2146750" algn="l"/>
                <a:tab pos="3215224" algn="l"/>
                <a:tab pos="4283181" algn="l"/>
                <a:tab pos="5351655" algn="l"/>
              </a:tabLst>
            </a:pPr>
            <a:r>
              <a:rPr sz="1300" b="1" spc="-8" dirty="0">
                <a:latin typeface="Arial"/>
                <a:cs typeface="Arial"/>
              </a:rPr>
              <a:t>20</a:t>
            </a:r>
            <a:r>
              <a:rPr sz="1300" b="1" dirty="0">
                <a:latin typeface="Arial"/>
                <a:cs typeface="Arial"/>
              </a:rPr>
              <a:t>1</a:t>
            </a:r>
            <a:r>
              <a:rPr sz="1300" b="1" spc="-8" dirty="0">
                <a:latin typeface="Arial"/>
                <a:cs typeface="Arial"/>
              </a:rPr>
              <a:t>9</a:t>
            </a:r>
            <a:r>
              <a:rPr sz="1300" b="1" dirty="0">
                <a:latin typeface="Arial"/>
                <a:cs typeface="Arial"/>
              </a:rPr>
              <a:t>	</a:t>
            </a:r>
            <a:r>
              <a:rPr sz="1300" b="1" spc="-8" dirty="0">
                <a:latin typeface="Arial"/>
                <a:cs typeface="Arial"/>
              </a:rPr>
              <a:t>20</a:t>
            </a:r>
            <a:r>
              <a:rPr sz="1300" b="1" dirty="0">
                <a:latin typeface="Arial"/>
                <a:cs typeface="Arial"/>
              </a:rPr>
              <a:t>2</a:t>
            </a:r>
            <a:r>
              <a:rPr sz="1300" b="1" spc="-8" dirty="0">
                <a:latin typeface="Arial"/>
                <a:cs typeface="Arial"/>
              </a:rPr>
              <a:t>0</a:t>
            </a:r>
            <a:r>
              <a:rPr sz="1300" b="1" dirty="0">
                <a:latin typeface="Arial"/>
                <a:cs typeface="Arial"/>
              </a:rPr>
              <a:t>	</a:t>
            </a:r>
            <a:r>
              <a:rPr sz="1300" b="1" spc="-8" dirty="0">
                <a:latin typeface="Arial"/>
                <a:cs typeface="Arial"/>
              </a:rPr>
              <a:t>20</a:t>
            </a:r>
            <a:r>
              <a:rPr sz="1300" b="1" dirty="0">
                <a:latin typeface="Arial"/>
                <a:cs typeface="Arial"/>
              </a:rPr>
              <a:t>2</a:t>
            </a:r>
            <a:r>
              <a:rPr sz="1300" b="1" spc="-8" dirty="0">
                <a:latin typeface="Arial"/>
                <a:cs typeface="Arial"/>
              </a:rPr>
              <a:t>1</a:t>
            </a:r>
            <a:r>
              <a:rPr sz="1300" b="1" dirty="0">
                <a:latin typeface="Arial"/>
                <a:cs typeface="Arial"/>
              </a:rPr>
              <a:t>	</a:t>
            </a:r>
            <a:r>
              <a:rPr sz="1300" b="1" spc="-8" dirty="0">
                <a:latin typeface="Arial"/>
                <a:cs typeface="Arial"/>
              </a:rPr>
              <a:t>20</a:t>
            </a:r>
            <a:r>
              <a:rPr sz="1300" b="1" dirty="0">
                <a:latin typeface="Arial"/>
                <a:cs typeface="Arial"/>
              </a:rPr>
              <a:t>2</a:t>
            </a:r>
            <a:r>
              <a:rPr sz="1300" b="1" spc="-8" dirty="0">
                <a:latin typeface="Arial"/>
                <a:cs typeface="Arial"/>
              </a:rPr>
              <a:t>2</a:t>
            </a:r>
            <a:r>
              <a:rPr sz="1300" b="1" dirty="0">
                <a:latin typeface="Arial"/>
                <a:cs typeface="Arial"/>
              </a:rPr>
              <a:t>	</a:t>
            </a:r>
            <a:r>
              <a:rPr sz="1300" b="1" spc="-8" dirty="0">
                <a:latin typeface="Arial"/>
                <a:cs typeface="Arial"/>
              </a:rPr>
              <a:t>20</a:t>
            </a:r>
            <a:r>
              <a:rPr sz="1300" b="1" dirty="0">
                <a:latin typeface="Arial"/>
                <a:cs typeface="Arial"/>
              </a:rPr>
              <a:t>2</a:t>
            </a:r>
            <a:r>
              <a:rPr sz="1300" b="1" spc="-8" dirty="0">
                <a:latin typeface="Arial"/>
                <a:cs typeface="Arial"/>
              </a:rPr>
              <a:t>3</a:t>
            </a:r>
            <a:r>
              <a:rPr sz="1300" b="1" dirty="0">
                <a:latin typeface="Arial"/>
                <a:cs typeface="Arial"/>
              </a:rPr>
              <a:t>	</a:t>
            </a:r>
            <a:r>
              <a:rPr sz="1300" b="1" spc="-8" dirty="0">
                <a:latin typeface="Arial"/>
                <a:cs typeface="Arial"/>
              </a:rPr>
              <a:t>20</a:t>
            </a:r>
            <a:r>
              <a:rPr sz="1300" b="1" dirty="0">
                <a:latin typeface="Arial"/>
                <a:cs typeface="Arial"/>
              </a:rPr>
              <a:t>2</a:t>
            </a:r>
            <a:r>
              <a:rPr sz="1300" b="1" spc="-8" dirty="0">
                <a:latin typeface="Arial"/>
                <a:cs typeface="Arial"/>
              </a:rPr>
              <a:t>4</a:t>
            </a:r>
            <a:endParaRPr sz="13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834106" y="1783990"/>
            <a:ext cx="250230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319"/>
            <a:r>
              <a:rPr sz="1300" b="1" spc="-8" dirty="0">
                <a:latin typeface="Arial"/>
                <a:cs typeface="Arial"/>
              </a:rPr>
              <a:t>9,0</a:t>
            </a:r>
            <a:endParaRPr sz="13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888373" y="1795341"/>
            <a:ext cx="250230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319"/>
            <a:r>
              <a:rPr sz="1300" b="1" spc="-8" dirty="0">
                <a:latin typeface="Arial"/>
                <a:cs typeface="Arial"/>
              </a:rPr>
              <a:t>8,6</a:t>
            </a:r>
            <a:endParaRPr sz="13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012911" y="1474944"/>
            <a:ext cx="1345049" cy="359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4127" algn="r">
              <a:lnSpc>
                <a:spcPts val="1397"/>
              </a:lnSpc>
            </a:pPr>
            <a:r>
              <a:rPr sz="1300" b="1" spc="-77" dirty="0">
                <a:latin typeface="Arial"/>
                <a:cs typeface="Arial"/>
              </a:rPr>
              <a:t>1</a:t>
            </a:r>
            <a:r>
              <a:rPr sz="1300" b="1" spc="-8" dirty="0">
                <a:latin typeface="Arial"/>
                <a:cs typeface="Arial"/>
              </a:rPr>
              <a:t>1,1</a:t>
            </a:r>
            <a:endParaRPr sz="1300">
              <a:latin typeface="Arial"/>
              <a:cs typeface="Arial"/>
            </a:endParaRPr>
          </a:p>
          <a:p>
            <a:pPr marL="10319">
              <a:lnSpc>
                <a:spcPts val="1397"/>
              </a:lnSpc>
            </a:pPr>
            <a:r>
              <a:rPr sz="1300" b="1" spc="-8" dirty="0">
                <a:latin typeface="Arial"/>
                <a:cs typeface="Arial"/>
              </a:rPr>
              <a:t>9,8</a:t>
            </a:r>
            <a:endParaRPr sz="13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3507517" y="4119779"/>
            <a:ext cx="818792" cy="224433"/>
          </a:xfrm>
          <a:custGeom>
            <a:avLst/>
            <a:gdLst/>
            <a:ahLst/>
            <a:cxnLst/>
            <a:rect l="l" t="t" r="r" b="b"/>
            <a:pathLst>
              <a:path w="1007745" h="276225">
                <a:moveTo>
                  <a:pt x="0" y="275843"/>
                </a:moveTo>
                <a:lnTo>
                  <a:pt x="1007363" y="275843"/>
                </a:lnTo>
                <a:lnTo>
                  <a:pt x="1007363" y="0"/>
                </a:lnTo>
                <a:lnTo>
                  <a:pt x="0" y="0"/>
                </a:lnTo>
                <a:lnTo>
                  <a:pt x="0" y="2758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37" name="object 37"/>
          <p:cNvSpPr/>
          <p:nvPr/>
        </p:nvSpPr>
        <p:spPr>
          <a:xfrm>
            <a:off x="4326002" y="4119779"/>
            <a:ext cx="119182" cy="224433"/>
          </a:xfrm>
          <a:custGeom>
            <a:avLst/>
            <a:gdLst/>
            <a:ahLst/>
            <a:cxnLst/>
            <a:rect l="l" t="t" r="r" b="b"/>
            <a:pathLst>
              <a:path w="146685" h="276225">
                <a:moveTo>
                  <a:pt x="0" y="275843"/>
                </a:moveTo>
                <a:lnTo>
                  <a:pt x="146303" y="275843"/>
                </a:lnTo>
                <a:lnTo>
                  <a:pt x="146303" y="0"/>
                </a:lnTo>
                <a:lnTo>
                  <a:pt x="0" y="0"/>
                </a:lnTo>
                <a:lnTo>
                  <a:pt x="0" y="2758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38" name="object 38"/>
          <p:cNvSpPr/>
          <p:nvPr/>
        </p:nvSpPr>
        <p:spPr>
          <a:xfrm>
            <a:off x="4444873" y="4119779"/>
            <a:ext cx="119182" cy="224433"/>
          </a:xfrm>
          <a:custGeom>
            <a:avLst/>
            <a:gdLst/>
            <a:ahLst/>
            <a:cxnLst/>
            <a:rect l="l" t="t" r="r" b="b"/>
            <a:pathLst>
              <a:path w="146685" h="276225">
                <a:moveTo>
                  <a:pt x="0" y="275843"/>
                </a:moveTo>
                <a:lnTo>
                  <a:pt x="146303" y="275843"/>
                </a:lnTo>
                <a:lnTo>
                  <a:pt x="146303" y="0"/>
                </a:lnTo>
                <a:lnTo>
                  <a:pt x="0" y="0"/>
                </a:lnTo>
                <a:lnTo>
                  <a:pt x="0" y="2758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39" name="object 39"/>
          <p:cNvSpPr/>
          <p:nvPr/>
        </p:nvSpPr>
        <p:spPr>
          <a:xfrm>
            <a:off x="4563746" y="4119779"/>
            <a:ext cx="119182" cy="224433"/>
          </a:xfrm>
          <a:custGeom>
            <a:avLst/>
            <a:gdLst/>
            <a:ahLst/>
            <a:cxnLst/>
            <a:rect l="l" t="t" r="r" b="b"/>
            <a:pathLst>
              <a:path w="146685" h="276225">
                <a:moveTo>
                  <a:pt x="0" y="275843"/>
                </a:moveTo>
                <a:lnTo>
                  <a:pt x="146303" y="275843"/>
                </a:lnTo>
                <a:lnTo>
                  <a:pt x="146303" y="0"/>
                </a:lnTo>
                <a:lnTo>
                  <a:pt x="0" y="0"/>
                </a:lnTo>
                <a:lnTo>
                  <a:pt x="0" y="2758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40" name="object 40"/>
          <p:cNvSpPr/>
          <p:nvPr/>
        </p:nvSpPr>
        <p:spPr>
          <a:xfrm>
            <a:off x="4682618" y="4119779"/>
            <a:ext cx="349290" cy="224433"/>
          </a:xfrm>
          <a:custGeom>
            <a:avLst/>
            <a:gdLst/>
            <a:ahLst/>
            <a:cxnLst/>
            <a:rect l="l" t="t" r="r" b="b"/>
            <a:pathLst>
              <a:path w="429895" h="276225">
                <a:moveTo>
                  <a:pt x="0" y="275843"/>
                </a:moveTo>
                <a:lnTo>
                  <a:pt x="429768" y="275843"/>
                </a:lnTo>
                <a:lnTo>
                  <a:pt x="429768" y="0"/>
                </a:lnTo>
                <a:lnTo>
                  <a:pt x="0" y="0"/>
                </a:lnTo>
                <a:lnTo>
                  <a:pt x="0" y="2758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41" name="object 41"/>
          <p:cNvSpPr/>
          <p:nvPr/>
        </p:nvSpPr>
        <p:spPr>
          <a:xfrm>
            <a:off x="5031803" y="4119779"/>
            <a:ext cx="662464" cy="224433"/>
          </a:xfrm>
          <a:custGeom>
            <a:avLst/>
            <a:gdLst/>
            <a:ahLst/>
            <a:cxnLst/>
            <a:rect l="l" t="t" r="r" b="b"/>
            <a:pathLst>
              <a:path w="815339" h="276225">
                <a:moveTo>
                  <a:pt x="0" y="275843"/>
                </a:moveTo>
                <a:lnTo>
                  <a:pt x="815339" y="275843"/>
                </a:lnTo>
                <a:lnTo>
                  <a:pt x="815339" y="0"/>
                </a:lnTo>
                <a:lnTo>
                  <a:pt x="0" y="0"/>
                </a:lnTo>
                <a:lnTo>
                  <a:pt x="0" y="2758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42" name="object 42"/>
          <p:cNvSpPr txBox="1"/>
          <p:nvPr/>
        </p:nvSpPr>
        <p:spPr>
          <a:xfrm>
            <a:off x="1178623" y="3009564"/>
            <a:ext cx="6866258" cy="1299458"/>
          </a:xfrm>
          <a:prstGeom prst="rect">
            <a:avLst/>
          </a:prstGeom>
          <a:ln w="9525">
            <a:solidFill>
              <a:srgbClr val="C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63" dirty="0">
                <a:cs typeface="Tahoma"/>
              </a:rPr>
              <a:t>М</a:t>
            </a:r>
            <a:r>
              <a:rPr sz="1463" spc="4" dirty="0">
                <a:cs typeface="Tahoma"/>
              </a:rPr>
              <a:t>и</a:t>
            </a:r>
            <a:r>
              <a:rPr sz="1463" spc="-8" dirty="0">
                <a:cs typeface="Tahoma"/>
              </a:rPr>
              <a:t>н</a:t>
            </a:r>
            <a:r>
              <a:rPr sz="1463" spc="4" dirty="0">
                <a:cs typeface="Tahoma"/>
              </a:rPr>
              <a:t>и</a:t>
            </a:r>
            <a:r>
              <a:rPr sz="1463" dirty="0">
                <a:cs typeface="Tahoma"/>
              </a:rPr>
              <a:t>мальный</a:t>
            </a:r>
            <a:r>
              <a:rPr sz="1463" spc="-8" dirty="0">
                <a:cs typeface="Tahoma"/>
              </a:rPr>
              <a:t> н</a:t>
            </a:r>
            <a:r>
              <a:rPr sz="1463" dirty="0">
                <a:cs typeface="Tahoma"/>
              </a:rPr>
              <a:t>орматив</a:t>
            </a:r>
          </a:p>
          <a:p>
            <a:pPr marL="69134" marR="65006" algn="ctr">
              <a:lnSpc>
                <a:spcPct val="120000"/>
              </a:lnSpc>
            </a:pPr>
            <a:r>
              <a:rPr sz="1463" spc="-8" dirty="0">
                <a:cs typeface="Tahoma"/>
              </a:rPr>
              <a:t>б</a:t>
            </a:r>
            <a:r>
              <a:rPr sz="1463" dirty="0">
                <a:cs typeface="Tahoma"/>
              </a:rPr>
              <a:t>юджетн</a:t>
            </a:r>
            <a:r>
              <a:rPr sz="1463" spc="-12" dirty="0">
                <a:cs typeface="Tahoma"/>
              </a:rPr>
              <a:t>о</a:t>
            </a:r>
            <a:r>
              <a:rPr sz="1463" dirty="0">
                <a:cs typeface="Tahoma"/>
              </a:rPr>
              <a:t>й</a:t>
            </a:r>
            <a:r>
              <a:rPr sz="1463" spc="-8" dirty="0">
                <a:cs typeface="Tahoma"/>
              </a:rPr>
              <a:t> </a:t>
            </a:r>
            <a:r>
              <a:rPr sz="1463" dirty="0">
                <a:cs typeface="Tahoma"/>
              </a:rPr>
              <a:t>о</a:t>
            </a:r>
            <a:r>
              <a:rPr sz="1463" spc="-12" dirty="0">
                <a:cs typeface="Tahoma"/>
              </a:rPr>
              <a:t>б</a:t>
            </a:r>
            <a:r>
              <a:rPr sz="1463" dirty="0">
                <a:cs typeface="Tahoma"/>
              </a:rPr>
              <a:t>еспече</a:t>
            </a:r>
            <a:r>
              <a:rPr sz="1463" spc="-8" dirty="0">
                <a:cs typeface="Tahoma"/>
              </a:rPr>
              <a:t>нн</a:t>
            </a:r>
            <a:r>
              <a:rPr sz="1463" dirty="0">
                <a:cs typeface="Tahoma"/>
              </a:rPr>
              <a:t>о</a:t>
            </a:r>
            <a:r>
              <a:rPr sz="1463" spc="-8" dirty="0">
                <a:cs typeface="Tahoma"/>
              </a:rPr>
              <a:t>с</a:t>
            </a:r>
            <a:r>
              <a:rPr sz="1463" dirty="0">
                <a:cs typeface="Tahoma"/>
              </a:rPr>
              <a:t>ти</a:t>
            </a:r>
            <a:r>
              <a:rPr sz="1463" spc="8" dirty="0">
                <a:cs typeface="Tahoma"/>
              </a:rPr>
              <a:t> </a:t>
            </a:r>
            <a:r>
              <a:rPr sz="1463" dirty="0">
                <a:cs typeface="Tahoma"/>
              </a:rPr>
              <a:t>расх</a:t>
            </a:r>
            <a:r>
              <a:rPr sz="1463" spc="-8" dirty="0">
                <a:cs typeface="Tahoma"/>
              </a:rPr>
              <a:t>о</a:t>
            </a:r>
            <a:r>
              <a:rPr sz="1463" dirty="0">
                <a:cs typeface="Tahoma"/>
              </a:rPr>
              <a:t>дов </a:t>
            </a:r>
            <a:r>
              <a:rPr sz="1463" dirty="0" err="1">
                <a:cs typeface="Tahoma"/>
              </a:rPr>
              <a:t>на</a:t>
            </a:r>
            <a:r>
              <a:rPr sz="1463" dirty="0">
                <a:cs typeface="Tahoma"/>
              </a:rPr>
              <a:t> </a:t>
            </a:r>
            <a:r>
              <a:rPr sz="1463" dirty="0" err="1">
                <a:cs typeface="Tahoma"/>
              </a:rPr>
              <a:t>здр</a:t>
            </a:r>
            <a:r>
              <a:rPr sz="1463" spc="4" dirty="0" err="1">
                <a:cs typeface="Tahoma"/>
              </a:rPr>
              <a:t>а</a:t>
            </a:r>
            <a:r>
              <a:rPr sz="1463" dirty="0" err="1">
                <a:cs typeface="Tahoma"/>
              </a:rPr>
              <a:t>во</a:t>
            </a:r>
            <a:r>
              <a:rPr sz="1463" spc="-8" dirty="0" err="1">
                <a:cs typeface="Tahoma"/>
              </a:rPr>
              <a:t>о</a:t>
            </a:r>
            <a:r>
              <a:rPr sz="1463" dirty="0" err="1">
                <a:cs typeface="Tahoma"/>
              </a:rPr>
              <a:t>хране</a:t>
            </a:r>
            <a:r>
              <a:rPr sz="1463" spc="-8" dirty="0" err="1">
                <a:cs typeface="Tahoma"/>
              </a:rPr>
              <a:t>н</a:t>
            </a:r>
            <a:r>
              <a:rPr sz="1463" spc="4" dirty="0" err="1">
                <a:cs typeface="Tahoma"/>
              </a:rPr>
              <a:t>и</a:t>
            </a:r>
            <a:r>
              <a:rPr sz="1463" dirty="0" err="1">
                <a:cs typeface="Tahoma"/>
              </a:rPr>
              <a:t>е</a:t>
            </a:r>
            <a:endParaRPr lang="ru-RU" sz="1716" spc="8" dirty="0">
              <a:cs typeface="Tahoma"/>
            </a:endParaRPr>
          </a:p>
          <a:p>
            <a:pPr marL="69134" marR="65006" algn="ctr">
              <a:lnSpc>
                <a:spcPct val="120000"/>
              </a:lnSpc>
            </a:pPr>
            <a:r>
              <a:rPr sz="1463" dirty="0">
                <a:cs typeface="Tahoma"/>
              </a:rPr>
              <a:t>в расчете </a:t>
            </a:r>
            <a:r>
              <a:rPr sz="1463" spc="-8" dirty="0">
                <a:cs typeface="Tahoma"/>
              </a:rPr>
              <a:t>н</a:t>
            </a:r>
            <a:r>
              <a:rPr sz="1463" dirty="0">
                <a:cs typeface="Tahoma"/>
              </a:rPr>
              <a:t>а одн</a:t>
            </a:r>
            <a:r>
              <a:rPr sz="1463" spc="-8" dirty="0">
                <a:cs typeface="Tahoma"/>
              </a:rPr>
              <a:t>о</a:t>
            </a:r>
            <a:r>
              <a:rPr sz="1463" dirty="0">
                <a:cs typeface="Tahoma"/>
              </a:rPr>
              <a:t>го ж</a:t>
            </a:r>
            <a:r>
              <a:rPr sz="1463" spc="4" dirty="0">
                <a:cs typeface="Tahoma"/>
              </a:rPr>
              <a:t>и</a:t>
            </a:r>
            <a:r>
              <a:rPr sz="1463" dirty="0">
                <a:cs typeface="Tahoma"/>
              </a:rPr>
              <a:t>теля</a:t>
            </a:r>
          </a:p>
          <a:p>
            <a:pPr marL="1468829" marR="1463670" algn="ctr">
              <a:lnSpc>
                <a:spcPts val="2105"/>
              </a:lnSpc>
              <a:spcBef>
                <a:spcPts val="130"/>
              </a:spcBef>
            </a:pPr>
            <a:r>
              <a:rPr sz="1463" dirty="0" err="1">
                <a:cs typeface="Tahoma"/>
              </a:rPr>
              <a:t>за</a:t>
            </a:r>
            <a:r>
              <a:rPr sz="1463" spc="4" dirty="0">
                <a:cs typeface="Tahoma"/>
              </a:rPr>
              <a:t> </a:t>
            </a:r>
            <a:r>
              <a:rPr sz="1463" dirty="0">
                <a:cs typeface="Tahoma"/>
              </a:rPr>
              <a:t>202</a:t>
            </a:r>
            <a:r>
              <a:rPr lang="ru-RU" sz="1463" dirty="0">
                <a:cs typeface="Tahoma"/>
              </a:rPr>
              <a:t>4</a:t>
            </a:r>
            <a:r>
              <a:rPr sz="1463" spc="8" dirty="0">
                <a:cs typeface="Tahoma"/>
              </a:rPr>
              <a:t> </a:t>
            </a:r>
            <a:r>
              <a:rPr sz="1463" dirty="0">
                <a:cs typeface="Tahoma"/>
              </a:rPr>
              <a:t>г</a:t>
            </a:r>
            <a:r>
              <a:rPr sz="1463" spc="-8" dirty="0">
                <a:cs typeface="Tahoma"/>
              </a:rPr>
              <a:t>о</a:t>
            </a:r>
            <a:r>
              <a:rPr sz="1463" dirty="0">
                <a:cs typeface="Tahoma"/>
              </a:rPr>
              <a:t>д </a:t>
            </a:r>
            <a:r>
              <a:rPr sz="1463" spc="4" dirty="0">
                <a:cs typeface="Tahoma"/>
              </a:rPr>
              <a:t>п</a:t>
            </a:r>
            <a:r>
              <a:rPr sz="1463" dirty="0">
                <a:cs typeface="Tahoma"/>
              </a:rPr>
              <a:t>о</a:t>
            </a:r>
            <a:r>
              <a:rPr sz="1463" spc="-17" dirty="0">
                <a:cs typeface="Tahoma"/>
              </a:rPr>
              <a:t> </a:t>
            </a:r>
            <a:r>
              <a:rPr sz="1463" dirty="0">
                <a:cs typeface="Tahoma"/>
              </a:rPr>
              <a:t>о</a:t>
            </a:r>
            <a:r>
              <a:rPr sz="1463" spc="-12" dirty="0">
                <a:cs typeface="Tahoma"/>
              </a:rPr>
              <a:t>б</a:t>
            </a:r>
            <a:r>
              <a:rPr sz="1463" dirty="0">
                <a:cs typeface="Tahoma"/>
              </a:rPr>
              <a:t>ластям</a:t>
            </a:r>
            <a:r>
              <a:rPr sz="1463" spc="4" dirty="0">
                <a:cs typeface="Tahoma"/>
              </a:rPr>
              <a:t> </a:t>
            </a:r>
            <a:r>
              <a:rPr sz="1463" dirty="0">
                <a:cs typeface="Tahoma"/>
              </a:rPr>
              <a:t>и</a:t>
            </a:r>
            <a:r>
              <a:rPr sz="1463" spc="-8" dirty="0">
                <a:cs typeface="Tahoma"/>
              </a:rPr>
              <a:t> </a:t>
            </a:r>
            <a:r>
              <a:rPr sz="1463" dirty="0">
                <a:cs typeface="Tahoma"/>
              </a:rPr>
              <a:t>г.</a:t>
            </a:r>
            <a:r>
              <a:rPr sz="1463" spc="12" dirty="0">
                <a:cs typeface="Tahoma"/>
              </a:rPr>
              <a:t> </a:t>
            </a:r>
            <a:r>
              <a:rPr sz="1463" dirty="0">
                <a:cs typeface="Tahoma"/>
              </a:rPr>
              <a:t>М</a:t>
            </a:r>
            <a:r>
              <a:rPr sz="1463" spc="4" dirty="0">
                <a:cs typeface="Tahoma"/>
              </a:rPr>
              <a:t>и</a:t>
            </a:r>
            <a:r>
              <a:rPr sz="1463" spc="-8" dirty="0">
                <a:cs typeface="Tahoma"/>
              </a:rPr>
              <a:t>н</a:t>
            </a:r>
            <a:r>
              <a:rPr sz="1463" dirty="0">
                <a:cs typeface="Tahoma"/>
              </a:rPr>
              <a:t>ску </a:t>
            </a:r>
            <a:r>
              <a:rPr sz="1463" dirty="0" err="1">
                <a:cs typeface="Tahoma"/>
              </a:rPr>
              <a:t>с</a:t>
            </a:r>
            <a:r>
              <a:rPr sz="1463" spc="-8" dirty="0" err="1">
                <a:cs typeface="Tahoma"/>
              </a:rPr>
              <a:t>о</a:t>
            </a:r>
            <a:r>
              <a:rPr sz="1463" dirty="0" err="1">
                <a:cs typeface="Tahoma"/>
              </a:rPr>
              <a:t>став</a:t>
            </a:r>
            <a:r>
              <a:rPr sz="1463" spc="8" dirty="0" err="1">
                <a:cs typeface="Tahoma"/>
              </a:rPr>
              <a:t>и</a:t>
            </a:r>
            <a:r>
              <a:rPr sz="1463" dirty="0" err="1">
                <a:cs typeface="Tahoma"/>
              </a:rPr>
              <a:t>л</a:t>
            </a:r>
            <a:r>
              <a:rPr sz="1463" spc="-12" dirty="0">
                <a:cs typeface="Tahoma"/>
              </a:rPr>
              <a:t> </a:t>
            </a:r>
            <a:r>
              <a:rPr lang="ru-RU" sz="1463" b="1" spc="-8" dirty="0">
                <a:cs typeface="Tahoma"/>
              </a:rPr>
              <a:t>1014</a:t>
            </a:r>
            <a:r>
              <a:rPr sz="1463" b="1" spc="-8" dirty="0">
                <a:cs typeface="Tahoma"/>
              </a:rPr>
              <a:t>,</a:t>
            </a:r>
            <a:r>
              <a:rPr lang="ru-RU" sz="1463" b="1" spc="-8" dirty="0">
                <a:cs typeface="Tahoma"/>
              </a:rPr>
              <a:t>43</a:t>
            </a:r>
            <a:r>
              <a:rPr sz="1463" b="1" spc="-4" dirty="0">
                <a:cs typeface="Tahoma"/>
              </a:rPr>
              <a:t> </a:t>
            </a:r>
            <a:r>
              <a:rPr sz="1463" dirty="0">
                <a:cs typeface="Tahoma"/>
              </a:rPr>
              <a:t>рублей</a:t>
            </a:r>
          </a:p>
        </p:txBody>
      </p:sp>
      <p:sp>
        <p:nvSpPr>
          <p:cNvPr id="43" name="object 43"/>
          <p:cNvSpPr/>
          <p:nvPr/>
        </p:nvSpPr>
        <p:spPr>
          <a:xfrm>
            <a:off x="5694268" y="4119779"/>
            <a:ext cx="58301" cy="224433"/>
          </a:xfrm>
          <a:custGeom>
            <a:avLst/>
            <a:gdLst/>
            <a:ahLst/>
            <a:cxnLst/>
            <a:rect l="l" t="t" r="r" b="b"/>
            <a:pathLst>
              <a:path w="71754" h="276225">
                <a:moveTo>
                  <a:pt x="0" y="275843"/>
                </a:moveTo>
                <a:lnTo>
                  <a:pt x="71627" y="275843"/>
                </a:lnTo>
                <a:lnTo>
                  <a:pt x="71627" y="0"/>
                </a:lnTo>
                <a:lnTo>
                  <a:pt x="0" y="0"/>
                </a:lnTo>
                <a:lnTo>
                  <a:pt x="0" y="2758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45" name="object 45"/>
          <p:cNvSpPr/>
          <p:nvPr/>
        </p:nvSpPr>
        <p:spPr>
          <a:xfrm>
            <a:off x="7423690" y="911875"/>
            <a:ext cx="302132" cy="417290"/>
          </a:xfrm>
          <a:prstGeom prst="rect">
            <a:avLst/>
          </a:pr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716"/>
          </a:p>
        </p:txBody>
      </p:sp>
      <p:sp>
        <p:nvSpPr>
          <p:cNvPr id="46" name="object 46"/>
          <p:cNvSpPr txBox="1"/>
          <p:nvPr/>
        </p:nvSpPr>
        <p:spPr>
          <a:xfrm>
            <a:off x="1082609" y="600059"/>
            <a:ext cx="6962273" cy="7119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319" algn="ctr">
              <a:lnSpc>
                <a:spcPct val="150000"/>
              </a:lnSpc>
            </a:pPr>
            <a:r>
              <a:rPr sz="1625" b="1" dirty="0">
                <a:cs typeface="Arial"/>
              </a:rPr>
              <a:t>ФИ</a:t>
            </a:r>
            <a:r>
              <a:rPr sz="1625" b="1" spc="-8" dirty="0">
                <a:cs typeface="Arial"/>
              </a:rPr>
              <a:t>Н</a:t>
            </a:r>
            <a:r>
              <a:rPr sz="1625" b="1" dirty="0">
                <a:cs typeface="Arial"/>
              </a:rPr>
              <a:t>А</a:t>
            </a:r>
            <a:r>
              <a:rPr sz="1625" b="1" spc="-8" dirty="0">
                <a:cs typeface="Arial"/>
              </a:rPr>
              <a:t>Н</a:t>
            </a:r>
            <a:r>
              <a:rPr sz="1625" b="1" dirty="0">
                <a:cs typeface="Arial"/>
              </a:rPr>
              <a:t>СИ</a:t>
            </a:r>
            <a:r>
              <a:rPr sz="1625" b="1" spc="-37" dirty="0">
                <a:cs typeface="Arial"/>
              </a:rPr>
              <a:t>Р</a:t>
            </a:r>
            <a:r>
              <a:rPr sz="1625" b="1" dirty="0">
                <a:cs typeface="Arial"/>
              </a:rPr>
              <a:t>О</a:t>
            </a:r>
            <a:r>
              <a:rPr sz="1625" b="1" spc="-53" dirty="0">
                <a:cs typeface="Arial"/>
              </a:rPr>
              <a:t>В</a:t>
            </a:r>
            <a:r>
              <a:rPr sz="1625" b="1" dirty="0">
                <a:cs typeface="Arial"/>
              </a:rPr>
              <a:t>А</a:t>
            </a:r>
            <a:r>
              <a:rPr sz="1625" b="1" spc="-8" dirty="0">
                <a:cs typeface="Arial"/>
              </a:rPr>
              <a:t>Н</a:t>
            </a:r>
            <a:r>
              <a:rPr sz="1625" b="1" dirty="0">
                <a:cs typeface="Arial"/>
              </a:rPr>
              <a:t>ИЕ</a:t>
            </a:r>
            <a:endParaRPr lang="ru-RU" sz="1625" b="1" spc="8" dirty="0">
              <a:cs typeface="Arial"/>
            </a:endParaRPr>
          </a:p>
          <a:p>
            <a:pPr marL="10319" algn="ctr">
              <a:lnSpc>
                <a:spcPct val="150000"/>
              </a:lnSpc>
            </a:pPr>
            <a:r>
              <a:rPr sz="1625" b="1" dirty="0">
                <a:cs typeface="Arial"/>
              </a:rPr>
              <a:t>СИ</a:t>
            </a:r>
            <a:r>
              <a:rPr sz="1625" b="1" spc="-61" dirty="0">
                <a:cs typeface="Arial"/>
              </a:rPr>
              <a:t>С</a:t>
            </a:r>
            <a:r>
              <a:rPr sz="1625" b="1" spc="8" dirty="0">
                <a:cs typeface="Arial"/>
              </a:rPr>
              <a:t>Т</a:t>
            </a:r>
            <a:r>
              <a:rPr sz="1625" b="1" dirty="0">
                <a:cs typeface="Arial"/>
              </a:rPr>
              <a:t>ЕМЫ</a:t>
            </a:r>
            <a:r>
              <a:rPr sz="1625" b="1" spc="-12" dirty="0">
                <a:cs typeface="Arial"/>
              </a:rPr>
              <a:t> </a:t>
            </a:r>
            <a:r>
              <a:rPr sz="1625" b="1" dirty="0">
                <a:cs typeface="Arial"/>
              </a:rPr>
              <a:t>З</a:t>
            </a:r>
            <a:r>
              <a:rPr sz="1625" b="1" spc="4" dirty="0">
                <a:cs typeface="Arial"/>
              </a:rPr>
              <a:t>Д</a:t>
            </a:r>
            <a:r>
              <a:rPr sz="1625" b="1" spc="-101" dirty="0">
                <a:cs typeface="Arial"/>
              </a:rPr>
              <a:t>Р</a:t>
            </a:r>
            <a:r>
              <a:rPr sz="1625" b="1" dirty="0">
                <a:cs typeface="Arial"/>
              </a:rPr>
              <a:t>А</a:t>
            </a:r>
            <a:r>
              <a:rPr sz="1625" b="1" spc="-53" dirty="0">
                <a:cs typeface="Arial"/>
              </a:rPr>
              <a:t>В</a:t>
            </a:r>
            <a:r>
              <a:rPr sz="1625" b="1" dirty="0">
                <a:cs typeface="Arial"/>
              </a:rPr>
              <a:t>О</a:t>
            </a:r>
            <a:r>
              <a:rPr sz="1625" b="1" spc="-69" dirty="0">
                <a:cs typeface="Arial"/>
              </a:rPr>
              <a:t>О</a:t>
            </a:r>
            <a:r>
              <a:rPr sz="1625" b="1" dirty="0">
                <a:cs typeface="Arial"/>
              </a:rPr>
              <a:t>Х</a:t>
            </a:r>
            <a:r>
              <a:rPr sz="1625" b="1" spc="-101" dirty="0">
                <a:cs typeface="Arial"/>
              </a:rPr>
              <a:t>Р</a:t>
            </a:r>
            <a:r>
              <a:rPr sz="1625" b="1" dirty="0">
                <a:cs typeface="Arial"/>
              </a:rPr>
              <a:t>А</a:t>
            </a:r>
            <a:r>
              <a:rPr sz="1625" b="1" spc="-8" dirty="0">
                <a:cs typeface="Arial"/>
              </a:rPr>
              <a:t>Н</a:t>
            </a:r>
            <a:r>
              <a:rPr sz="1625" b="1" dirty="0">
                <a:cs typeface="Arial"/>
              </a:rPr>
              <a:t>Е</a:t>
            </a:r>
            <a:r>
              <a:rPr sz="1625" b="1" spc="-8" dirty="0">
                <a:cs typeface="Arial"/>
              </a:rPr>
              <a:t>Н</a:t>
            </a:r>
            <a:r>
              <a:rPr sz="1625" b="1" dirty="0">
                <a:cs typeface="Arial"/>
              </a:rPr>
              <a:t>ИЯ, </a:t>
            </a:r>
            <a:r>
              <a:rPr sz="1625" b="1" spc="-8" dirty="0">
                <a:cs typeface="Arial"/>
              </a:rPr>
              <a:t> </a:t>
            </a:r>
            <a:r>
              <a:rPr sz="1625" b="1" dirty="0">
                <a:cs typeface="Arial"/>
              </a:rPr>
              <a:t>МЛ</a:t>
            </a:r>
            <a:r>
              <a:rPr sz="1625" b="1" spc="-106" dirty="0">
                <a:cs typeface="Arial"/>
              </a:rPr>
              <a:t>Р</a:t>
            </a:r>
            <a:r>
              <a:rPr sz="1625" b="1" dirty="0">
                <a:cs typeface="Arial"/>
              </a:rPr>
              <a:t>Д.</a:t>
            </a:r>
            <a:r>
              <a:rPr sz="1625" b="1" spc="4" dirty="0">
                <a:cs typeface="Arial"/>
              </a:rPr>
              <a:t> </a:t>
            </a:r>
            <a:r>
              <a:rPr sz="1625" b="1" spc="-32" dirty="0">
                <a:cs typeface="Arial"/>
              </a:rPr>
              <a:t>Р</a:t>
            </a:r>
            <a:r>
              <a:rPr sz="1625" b="1" dirty="0">
                <a:cs typeface="Arial"/>
              </a:rPr>
              <a:t>У</a:t>
            </a:r>
            <a:r>
              <a:rPr sz="1625" b="1" spc="-12" dirty="0">
                <a:cs typeface="Arial"/>
              </a:rPr>
              <a:t>Б</a:t>
            </a:r>
            <a:r>
              <a:rPr sz="1625" b="1" dirty="0">
                <a:cs typeface="Arial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9C8421-6035-4D96-970F-CD90B470B4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362483"/>
            <a:ext cx="8064896" cy="4418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653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564E63-8F75-49F5-BD80-AE3285EEEA7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23528" y="123478"/>
            <a:ext cx="8496944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960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83A3694-A379-464D-8635-DA96240A1C9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83568" y="123478"/>
            <a:ext cx="8064896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585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A325325-0D4C-491D-B9BF-6C391C167D2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83568" y="339502"/>
            <a:ext cx="7848872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548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DB3043-BC16-4C56-B7DA-D89AAE0FECD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27584" y="267494"/>
            <a:ext cx="7848872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580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DCBFFA-E84D-45B2-B593-599B4CC201C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99592" y="303498"/>
            <a:ext cx="7416824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383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E9E0A8-F54B-435A-ACD8-59AFEE8BBAB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27584" y="375506"/>
            <a:ext cx="7632848" cy="45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651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1987</TotalTime>
  <Words>52</Words>
  <Application>Microsoft Office PowerPoint</Application>
  <PresentationFormat>Экран (16:9)</PresentationFormat>
  <Paragraphs>14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Calibri</vt:lpstr>
      <vt:lpstr>Century Gothic</vt:lpstr>
      <vt:lpstr>Courier New</vt:lpstr>
      <vt:lpstr>Palatino Linotype</vt:lpstr>
      <vt:lpstr>Tahoma</vt:lpstr>
      <vt:lpstr>Times New Roman</vt:lpstr>
      <vt:lpstr>Исполнительная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Ткачук Ольга Владиславовна</cp:lastModifiedBy>
  <cp:revision>280</cp:revision>
  <cp:lastPrinted>2024-01-26T16:36:43Z</cp:lastPrinted>
  <dcterms:created xsi:type="dcterms:W3CDTF">2024-01-16T06:52:37Z</dcterms:created>
  <dcterms:modified xsi:type="dcterms:W3CDTF">2025-05-13T06:24:55Z</dcterms:modified>
</cp:coreProperties>
</file>