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2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3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833" r:id="rId1"/>
    <p:sldMasterId id="2147483868" r:id="rId2"/>
    <p:sldMasterId id="2147483894" r:id="rId3"/>
    <p:sldMasterId id="2147483904" r:id="rId4"/>
  </p:sldMasterIdLst>
  <p:notesMasterIdLst>
    <p:notesMasterId r:id="rId19"/>
  </p:notesMasterIdLst>
  <p:handoutMasterIdLst>
    <p:handoutMasterId r:id="rId20"/>
  </p:handoutMasterIdLst>
  <p:sldIdLst>
    <p:sldId id="256" r:id="rId5"/>
    <p:sldId id="483" r:id="rId6"/>
    <p:sldId id="461" r:id="rId7"/>
    <p:sldId id="484" r:id="rId8"/>
    <p:sldId id="469" r:id="rId9"/>
    <p:sldId id="462" r:id="rId10"/>
    <p:sldId id="468" r:id="rId11"/>
    <p:sldId id="485" r:id="rId12"/>
    <p:sldId id="262" r:id="rId13"/>
    <p:sldId id="273" r:id="rId14"/>
    <p:sldId id="275" r:id="rId15"/>
    <p:sldId id="287" r:id="rId16"/>
    <p:sldId id="467" r:id="rId17"/>
    <p:sldId id="478" r:id="rId18"/>
  </p:sldIdLst>
  <p:sldSz cx="12192000" cy="6858000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Century Gothic" panose="020B0502020202020204" pitchFamily="34" charset="0"/>
      <p:regular r:id="rId25"/>
      <p:bold r:id="rId26"/>
      <p:italic r:id="rId27"/>
      <p:boldItalic r:id="rId28"/>
    </p:embeddedFont>
    <p:embeddedFont>
      <p:font typeface="Segoe UI Light" panose="020B0502040204020203" pitchFamily="34" charset="0"/>
      <p:regular r:id="rId29"/>
      <p:italic r:id="rId30"/>
    </p:embeddedFont>
  </p:embeddedFontLst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575757"/>
        </a:solidFill>
        <a:effectLst/>
        <a:latin typeface="Arial"/>
        <a:ea typeface="Arial"/>
        <a:cs typeface="Arial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575757"/>
        </a:solidFill>
        <a:effectLst/>
        <a:latin typeface="Arial"/>
        <a:ea typeface="Arial"/>
        <a:cs typeface="Arial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575757"/>
        </a:solidFill>
        <a:effectLst/>
        <a:latin typeface="Arial"/>
        <a:ea typeface="Arial"/>
        <a:cs typeface="Arial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575757"/>
        </a:solidFill>
        <a:effectLst/>
        <a:latin typeface="Arial"/>
        <a:ea typeface="Arial"/>
        <a:cs typeface="Arial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575757"/>
        </a:solidFill>
        <a:effectLst/>
        <a:latin typeface="Arial"/>
        <a:ea typeface="Arial"/>
        <a:cs typeface="Arial"/>
        <a:sym typeface="Arial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575757"/>
        </a:solidFill>
        <a:effectLst/>
        <a:latin typeface="Arial"/>
        <a:ea typeface="Arial"/>
        <a:cs typeface="Arial"/>
        <a:sym typeface="Arial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575757"/>
        </a:solidFill>
        <a:effectLst/>
        <a:latin typeface="Arial"/>
        <a:ea typeface="Arial"/>
        <a:cs typeface="Arial"/>
        <a:sym typeface="Arial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575757"/>
        </a:solidFill>
        <a:effectLst/>
        <a:latin typeface="Arial"/>
        <a:ea typeface="Arial"/>
        <a:cs typeface="Arial"/>
        <a:sym typeface="Arial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575757"/>
        </a:solidFill>
        <a:effectLst/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3F9F"/>
    <a:srgbClr val="81D4FA"/>
    <a:srgbClr val="F5F5F5"/>
    <a:srgbClr val="91A375"/>
    <a:srgbClr val="D8408C"/>
    <a:srgbClr val="FBFAEF"/>
    <a:srgbClr val="E35E35"/>
    <a:srgbClr val="F9B36D"/>
    <a:srgbClr val="EA16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77" autoAdjust="0"/>
    <p:restoredTop sz="95262" autoAdjust="0"/>
  </p:normalViewPr>
  <p:slideViewPr>
    <p:cSldViewPr snapToGrid="0">
      <p:cViewPr varScale="1">
        <p:scale>
          <a:sx n="76" d="100"/>
          <a:sy n="76" d="100"/>
        </p:scale>
        <p:origin x="504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1.fntdata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5.fntdata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4.fntdata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6287C258-5734-4703-A9F3-1E0D42958CC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434A316-1AC2-44C0-8BF1-DE58F54E80E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099AA0-E1D2-4F92-86CC-DC188B904E2D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11640C0-935A-4189-B1B8-2B68D82B698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2EA9C84-3105-4E1B-A245-3F2B68F938A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7C2BEF-B7A6-4212-B0ED-B857FF8981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963870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n-US" sz="1800" b="0" strike="noStrike" spc="-1">
                <a:solidFill>
                  <a:srgbClr val="FFFFFF"/>
                </a:solidFill>
                <a:latin typeface="Century Gothic"/>
              </a:rPr>
              <a:t>Для перемещения страницы щёлкните мышью</a:t>
            </a: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2000" b="0" strike="noStrike" spc="-1"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82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1400" b="0" strike="noStrike" spc="-1">
                <a:latin typeface="Times New Roman"/>
              </a:rPr>
              <a:t> </a:t>
            </a:r>
          </a:p>
        </p:txBody>
      </p:sp>
      <p:sp>
        <p:nvSpPr>
          <p:cNvPr id="83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ru-RU" sz="1400" b="0" strike="noStrike" spc="-1">
                <a:latin typeface="Times New Roman"/>
              </a:rPr>
              <a:t> </a:t>
            </a:r>
          </a:p>
        </p:txBody>
      </p:sp>
      <p:sp>
        <p:nvSpPr>
          <p:cNvPr id="84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ru-RU" sz="1400" b="0" strike="noStrike" spc="-1">
                <a:latin typeface="Times New Roman"/>
              </a:rPr>
              <a:t> </a:t>
            </a:r>
          </a:p>
        </p:txBody>
      </p:sp>
      <p:sp>
        <p:nvSpPr>
          <p:cNvPr id="85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A12F73EA-2185-4551-8C73-E30440D407CA}" type="slidenum">
              <a:rPr lang="ru-RU" sz="1400" b="0" strike="noStrike" spc="-1">
                <a:latin typeface="Times New Roman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14754678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A12F73EA-2185-4551-8C73-E30440D407CA}" type="slidenum">
              <a:rPr lang="ru-RU" sz="1400" b="0" strike="noStrike" spc="-1" smtClean="0">
                <a:latin typeface="Times New Roman"/>
              </a:rPr>
              <a:t>1</a:t>
            </a:fld>
            <a:endParaRPr lang="ru-RU" sz="1400" b="0" strike="noStrike" spc="-1">
              <a:latin typeface="Times New Roman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9BBAD16-BCE3-4746-852C-0442D53F7DEF}"/>
              </a:ext>
            </a:extLst>
          </p:cNvPr>
          <p:cNvSpPr>
            <a:spLocks noGrp="1"/>
          </p:cNvSpPr>
          <p:nvPr>
            <p:ph type="ftr"/>
          </p:nvPr>
        </p:nvSpPr>
        <p:spPr/>
        <p:txBody>
          <a:bodyPr/>
          <a:lstStyle/>
          <a:p>
            <a:r>
              <a:rPr lang="ru-RU" sz="1400" b="0" strike="noStrike" spc="-1">
                <a:latin typeface="Times New Roman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60779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63" name="Shape 22"/>
          <p:cNvSpPr>
            <a:spLocks noGrp="1"/>
          </p:cNvSpPr>
          <p:nvPr>
            <p:ph type="body" sz="quarter" idx="1"/>
          </p:nvPr>
        </p:nvSpPr>
        <p:spPr>
          <a:xfrm>
            <a:off x="434978" y="1323414"/>
            <a:ext cx="5357813" cy="1151750"/>
          </a:xfrm>
          <a:prstGeom prst="rect">
            <a:avLst/>
          </a:prstGeom>
        </p:spPr>
        <p:txBody>
          <a:bodyPr lIns="0" tIns="0" rIns="0" bIns="0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1048964" name="Shape 2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048965" name="Shape 2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5858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chemes &amp; charts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17" name="Shape 177"/>
          <p:cNvSpPr>
            <a:spLocks noGrp="1"/>
          </p:cNvSpPr>
          <p:nvPr>
            <p:ph type="body" sz="half" idx="1"/>
          </p:nvPr>
        </p:nvSpPr>
        <p:spPr>
          <a:xfrm>
            <a:off x="434976" y="2342687"/>
            <a:ext cx="5308622" cy="365144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1048818" name="Shape 178"/>
          <p:cNvSpPr>
            <a:spLocks noGrp="1"/>
          </p:cNvSpPr>
          <p:nvPr>
            <p:ph type="body" sz="quarter" idx="13"/>
          </p:nvPr>
        </p:nvSpPr>
        <p:spPr>
          <a:xfrm>
            <a:off x="434976" y="1059280"/>
            <a:ext cx="5308622" cy="246222"/>
          </a:xfrm>
          <a:prstGeom prst="rect">
            <a:avLst/>
          </a:prstGeom>
        </p:spPr>
        <p:txBody>
          <a:bodyPr lIns="0" tIns="0" rIns="0" bIns="0"/>
          <a:lstStyle/>
          <a:p>
            <a:pPr lvl="0" algn="ctr" defTabSz="832104">
              <a:lnSpc>
                <a:spcPct val="100000"/>
              </a:lnSpc>
              <a:spcBef>
                <a:spcPts val="900"/>
              </a:spcBef>
              <a:defRPr sz="1638"/>
            </a:pPr>
            <a:r>
              <a:rPr lang="ru-RU"/>
              <a:t>Образец текста</a:t>
            </a:r>
          </a:p>
        </p:txBody>
      </p:sp>
      <p:sp>
        <p:nvSpPr>
          <p:cNvPr id="1048819" name="Shape 179"/>
          <p:cNvSpPr>
            <a:spLocks noGrp="1"/>
          </p:cNvSpPr>
          <p:nvPr>
            <p:ph type="body" sz="quarter" idx="14"/>
          </p:nvPr>
        </p:nvSpPr>
        <p:spPr>
          <a:xfrm>
            <a:off x="434976" y="1486053"/>
            <a:ext cx="5308622" cy="601290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defRPr sz="1200"/>
            </a:pPr>
            <a:r>
              <a:rPr lang="ru-RU"/>
              <a:t>Образец текста</a:t>
            </a:r>
          </a:p>
        </p:txBody>
      </p:sp>
      <p:sp>
        <p:nvSpPr>
          <p:cNvPr id="1048820" name="Shape 180"/>
          <p:cNvSpPr>
            <a:spLocks noGrp="1"/>
          </p:cNvSpPr>
          <p:nvPr>
            <p:ph type="body" sz="quarter" idx="15"/>
          </p:nvPr>
        </p:nvSpPr>
        <p:spPr>
          <a:xfrm>
            <a:off x="6445230" y="1059280"/>
            <a:ext cx="5308622" cy="246222"/>
          </a:xfrm>
          <a:prstGeom prst="rect">
            <a:avLst/>
          </a:prstGeom>
        </p:spPr>
        <p:txBody>
          <a:bodyPr lIns="0" tIns="0" rIns="0" bIns="0"/>
          <a:lstStyle/>
          <a:p>
            <a:pPr lvl="0" algn="ctr" defTabSz="832104">
              <a:lnSpc>
                <a:spcPct val="100000"/>
              </a:lnSpc>
              <a:spcBef>
                <a:spcPts val="900"/>
              </a:spcBef>
              <a:defRPr sz="1638"/>
            </a:pPr>
            <a:r>
              <a:rPr lang="ru-RU"/>
              <a:t>Образец текста</a:t>
            </a:r>
          </a:p>
        </p:txBody>
      </p:sp>
      <p:sp>
        <p:nvSpPr>
          <p:cNvPr id="1048821" name="Shape 181"/>
          <p:cNvSpPr>
            <a:spLocks noGrp="1"/>
          </p:cNvSpPr>
          <p:nvPr>
            <p:ph type="body" sz="quarter" idx="16"/>
          </p:nvPr>
        </p:nvSpPr>
        <p:spPr>
          <a:xfrm>
            <a:off x="6445230" y="1486053"/>
            <a:ext cx="5308622" cy="601290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defRPr sz="1200"/>
            </a:pPr>
            <a:r>
              <a:rPr lang="ru-RU"/>
              <a:t>Образец текста</a:t>
            </a:r>
          </a:p>
        </p:txBody>
      </p:sp>
      <p:sp>
        <p:nvSpPr>
          <p:cNvPr id="1048822" name="Shape 18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048823" name="Shape 18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6691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13" name="Shape 19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1048814" name="Shape 191"/>
          <p:cNvSpPr>
            <a:spLocks noGrp="1"/>
          </p:cNvSpPr>
          <p:nvPr>
            <p:ph type="body" sz="quarter" idx="13"/>
          </p:nvPr>
        </p:nvSpPr>
        <p:spPr>
          <a:xfrm>
            <a:off x="434976" y="950947"/>
            <a:ext cx="5546726" cy="414062"/>
          </a:xfrm>
          <a:prstGeom prst="rect">
            <a:avLst/>
          </a:prstGeom>
        </p:spPr>
        <p:txBody>
          <a:bodyPr lIns="0" tIns="0" rIns="0" bIns="0"/>
          <a:lstStyle/>
          <a:p>
            <a:pPr lvl="0">
              <a:lnSpc>
                <a:spcPct val="100000"/>
              </a:lnSpc>
              <a:defRPr sz="1400"/>
            </a:pPr>
            <a:r>
              <a:rPr lang="ru-RU"/>
              <a:t>Образец текста</a:t>
            </a:r>
          </a:p>
        </p:txBody>
      </p:sp>
      <p:sp>
        <p:nvSpPr>
          <p:cNvPr id="1048815" name="Shape 19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048816" name="Shape 19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733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ai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436" name="image3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4657" y="6289652"/>
            <a:ext cx="1210677" cy="335634"/>
          </a:xfrm>
          <a:prstGeom prst="rect">
            <a:avLst/>
          </a:prstGeom>
          <a:ln w="12700">
            <a:miter lim="400000"/>
          </a:ln>
        </p:spPr>
      </p:pic>
      <p:sp>
        <p:nvSpPr>
          <p:cNvPr id="1048760" name="Shape 228"/>
          <p:cNvSpPr>
            <a:spLocks noGrp="1"/>
          </p:cNvSpPr>
          <p:nvPr>
            <p:ph type="body" sz="quarter" idx="1"/>
          </p:nvPr>
        </p:nvSpPr>
        <p:spPr>
          <a:xfrm>
            <a:off x="434976" y="4329438"/>
            <a:ext cx="5137005" cy="221600"/>
          </a:xfrm>
          <a:prstGeom prst="rect">
            <a:avLst/>
          </a:prstGeom>
        </p:spPr>
        <p:txBody>
          <a:bodyPr lIns="0" tIns="0" rIns="0" bIns="0"/>
          <a:lstStyle>
            <a:lvl1pPr>
              <a:defRPr i="1"/>
            </a:lvl1pPr>
            <a:lvl2pPr>
              <a:defRPr i="1"/>
            </a:lvl2pPr>
            <a:lvl3pPr>
              <a:defRPr i="1"/>
            </a:lvl3pPr>
            <a:lvl4pPr>
              <a:defRPr i="1"/>
            </a:lvl4pPr>
            <a:lvl5pPr>
              <a:defRPr i="1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1048761" name="Shape 229"/>
          <p:cNvSpPr>
            <a:spLocks noGrp="1"/>
          </p:cNvSpPr>
          <p:nvPr>
            <p:ph type="title"/>
          </p:nvPr>
        </p:nvSpPr>
        <p:spPr>
          <a:xfrm>
            <a:off x="434976" y="2624408"/>
            <a:ext cx="5790338" cy="1491178"/>
          </a:xfrm>
          <a:prstGeom prst="rect">
            <a:avLst/>
          </a:prstGeom>
        </p:spPr>
        <p:txBody>
          <a:bodyPr anchor="t"/>
          <a:lstStyle>
            <a:lvl1pPr>
              <a:lnSpc>
                <a:spcPct val="85000"/>
              </a:lnSpc>
              <a:defRPr sz="3800"/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048762" name="Shape 230"/>
          <p:cNvSpPr>
            <a:spLocks noGrp="1"/>
          </p:cNvSpPr>
          <p:nvPr>
            <p:ph type="sldNum" sz="quarter" idx="2"/>
          </p:nvPr>
        </p:nvSpPr>
        <p:spPr>
          <a:xfrm>
            <a:off x="8737600" y="6356350"/>
            <a:ext cx="2844800" cy="368300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156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parato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08" name="Shape 246"/>
          <p:cNvSpPr>
            <a:spLocks noGrp="1"/>
          </p:cNvSpPr>
          <p:nvPr>
            <p:ph type="title"/>
          </p:nvPr>
        </p:nvSpPr>
        <p:spPr>
          <a:xfrm>
            <a:off x="434976" y="2931940"/>
            <a:ext cx="5790338" cy="994120"/>
          </a:xfrm>
          <a:prstGeom prst="rect">
            <a:avLst/>
          </a:prstGeom>
        </p:spPr>
        <p:txBody>
          <a:bodyPr anchor="t"/>
          <a:lstStyle>
            <a:lvl1pPr>
              <a:lnSpc>
                <a:spcPct val="85000"/>
              </a:lnSpc>
              <a:defRPr sz="3800"/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pic>
        <p:nvPicPr>
          <p:cNvPr id="2097440" name="image3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4657" y="6289652"/>
            <a:ext cx="1210677" cy="335634"/>
          </a:xfrm>
          <a:prstGeom prst="rect">
            <a:avLst/>
          </a:prstGeom>
          <a:ln w="12700">
            <a:miter lim="400000"/>
          </a:ln>
        </p:spPr>
      </p:pic>
      <p:sp>
        <p:nvSpPr>
          <p:cNvPr id="1048909" name="Shape 248"/>
          <p:cNvSpPr>
            <a:spLocks noGrp="1"/>
          </p:cNvSpPr>
          <p:nvPr>
            <p:ph type="sldNum" sz="quarter" idx="2"/>
          </p:nvPr>
        </p:nvSpPr>
        <p:spPr>
          <a:xfrm>
            <a:off x="8737600" y="6356350"/>
            <a:ext cx="2844800" cy="368300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35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inal_slide_We_prot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11" name="Shape 255"/>
          <p:cNvSpPr>
            <a:spLocks noGrp="1"/>
          </p:cNvSpPr>
          <p:nvPr>
            <p:ph type="title"/>
          </p:nvPr>
        </p:nvSpPr>
        <p:spPr>
          <a:xfrm>
            <a:off x="2689892" y="3122091"/>
            <a:ext cx="6793744" cy="387799"/>
          </a:xfrm>
          <a:prstGeom prst="rect">
            <a:avLst/>
          </a:prstGeom>
        </p:spPr>
        <p:txBody>
          <a:bodyPr anchor="t"/>
          <a:lstStyle>
            <a:lvl1pPr algn="ctr">
              <a:defRPr sz="2800"/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pic>
        <p:nvPicPr>
          <p:cNvPr id="2097439" name="image4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948" y="4538908"/>
            <a:ext cx="1929633" cy="534950"/>
          </a:xfrm>
          <a:prstGeom prst="rect">
            <a:avLst/>
          </a:prstGeom>
          <a:ln w="12700">
            <a:miter lim="400000"/>
          </a:ln>
        </p:spPr>
      </p:pic>
      <p:sp>
        <p:nvSpPr>
          <p:cNvPr id="1048812" name="Shape 257"/>
          <p:cNvSpPr>
            <a:spLocks noGrp="1"/>
          </p:cNvSpPr>
          <p:nvPr>
            <p:ph type="sldNum" sz="quarter" idx="2"/>
          </p:nvPr>
        </p:nvSpPr>
        <p:spPr>
          <a:xfrm>
            <a:off x="8737600" y="6356350"/>
            <a:ext cx="2844800" cy="368300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4757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inal_slide_Let's_talk?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72" name="Shape 264"/>
          <p:cNvSpPr>
            <a:spLocks noGrp="1"/>
          </p:cNvSpPr>
          <p:nvPr>
            <p:ph type="title"/>
          </p:nvPr>
        </p:nvSpPr>
        <p:spPr>
          <a:xfrm>
            <a:off x="435706" y="3122091"/>
            <a:ext cx="4182940" cy="387799"/>
          </a:xfrm>
          <a:prstGeom prst="rect">
            <a:avLst/>
          </a:prstGeom>
        </p:spPr>
        <p:txBody>
          <a:bodyPr anchor="t"/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048773" name="Shape 265"/>
          <p:cNvSpPr>
            <a:spLocks noGrp="1"/>
          </p:cNvSpPr>
          <p:nvPr>
            <p:ph type="body" sz="quarter" idx="1"/>
          </p:nvPr>
        </p:nvSpPr>
        <p:spPr>
          <a:xfrm>
            <a:off x="434976" y="3940954"/>
            <a:ext cx="4183670" cy="112851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100"/>
              </a:spcBef>
              <a:defRPr sz="1400"/>
            </a:lvl1pPr>
            <a:lvl2pPr marL="657225" indent="-200025">
              <a:lnSpc>
                <a:spcPct val="100000"/>
              </a:lnSpc>
              <a:spcBef>
                <a:spcPts val="100"/>
              </a:spcBef>
              <a:buSzPct val="100000"/>
              <a:buChar char="•"/>
              <a:defRPr sz="1400"/>
            </a:lvl2pPr>
            <a:lvl3pPr marL="1114425" indent="-200025">
              <a:lnSpc>
                <a:spcPct val="100000"/>
              </a:lnSpc>
              <a:spcBef>
                <a:spcPts val="100"/>
              </a:spcBef>
              <a:buSzPct val="100000"/>
              <a:buChar char="•"/>
              <a:defRPr sz="1400"/>
            </a:lvl3pPr>
            <a:lvl4pPr marL="1571625" indent="-200025">
              <a:lnSpc>
                <a:spcPct val="100000"/>
              </a:lnSpc>
              <a:spcBef>
                <a:spcPts val="100"/>
              </a:spcBef>
              <a:buSzPct val="100000"/>
              <a:buChar char="•"/>
              <a:defRPr sz="1400"/>
            </a:lvl4pPr>
            <a:lvl5pPr marL="2028825" indent="-200025">
              <a:lnSpc>
                <a:spcPct val="100000"/>
              </a:lnSpc>
              <a:spcBef>
                <a:spcPts val="100"/>
              </a:spcBef>
              <a:buSzPct val="100000"/>
              <a:buChar char="•"/>
              <a:defRPr sz="14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pic>
        <p:nvPicPr>
          <p:cNvPr id="2097437" name="image4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53" y="5500535"/>
            <a:ext cx="1493539" cy="414052"/>
          </a:xfrm>
          <a:prstGeom prst="rect">
            <a:avLst/>
          </a:prstGeom>
          <a:ln w="12700">
            <a:miter lim="400000"/>
          </a:ln>
        </p:spPr>
      </p:pic>
      <p:sp>
        <p:nvSpPr>
          <p:cNvPr id="1048774" name="Shape 267"/>
          <p:cNvSpPr>
            <a:spLocks noGrp="1"/>
          </p:cNvSpPr>
          <p:nvPr>
            <p:ph type="sldNum" sz="quarter" idx="2"/>
          </p:nvPr>
        </p:nvSpPr>
        <p:spPr>
          <a:xfrm>
            <a:off x="8737600" y="6356350"/>
            <a:ext cx="2844800" cy="368300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35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текст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81" name="Shape 274"/>
          <p:cNvSpPr>
            <a:spLocks noGrp="1"/>
          </p:cNvSpPr>
          <p:nvPr>
            <p:ph type="body" sz="quarter" idx="1"/>
          </p:nvPr>
        </p:nvSpPr>
        <p:spPr>
          <a:xfrm>
            <a:off x="434976" y="1323413"/>
            <a:ext cx="5358220" cy="249300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1"/>
            </a:lvl1pPr>
            <a:lvl2pPr>
              <a:defRPr sz="1800" b="1"/>
            </a:lvl2pPr>
            <a:lvl3pPr>
              <a:defRPr sz="1800" b="1"/>
            </a:lvl3pPr>
            <a:lvl4pPr>
              <a:defRPr sz="1800" b="1"/>
            </a:lvl4pPr>
            <a:lvl5pPr>
              <a:defRPr sz="1800" b="1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1048782" name="Shape 275"/>
          <p:cNvSpPr>
            <a:spLocks noGrp="1"/>
          </p:cNvSpPr>
          <p:nvPr>
            <p:ph type="body" sz="quarter" idx="13"/>
          </p:nvPr>
        </p:nvSpPr>
        <p:spPr>
          <a:xfrm>
            <a:off x="434977" y="1791475"/>
            <a:ext cx="5357813" cy="1151750"/>
          </a:xfrm>
          <a:prstGeom prst="rect">
            <a:avLst/>
          </a:prstGeom>
        </p:spPr>
        <p:txBody>
          <a:bodyPr lIns="0" tIns="0" rIns="0" bIns="0"/>
          <a:lstStyle/>
          <a:p>
            <a:pPr lvl="0">
              <a:defRPr sz="1400"/>
            </a:pPr>
            <a:r>
              <a:rPr lang="ru-RU"/>
              <a:t>Образец текста</a:t>
            </a:r>
          </a:p>
        </p:txBody>
      </p:sp>
      <p:sp>
        <p:nvSpPr>
          <p:cNvPr id="1048783" name="Shape 276"/>
          <p:cNvSpPr>
            <a:spLocks noGrp="1"/>
          </p:cNvSpPr>
          <p:nvPr>
            <p:ph type="title"/>
          </p:nvPr>
        </p:nvSpPr>
        <p:spPr>
          <a:xfrm>
            <a:off x="438150" y="408552"/>
            <a:ext cx="11315700" cy="332399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048784" name="Shape 277"/>
          <p:cNvSpPr>
            <a:spLocks noGrp="1"/>
          </p:cNvSpPr>
          <p:nvPr>
            <p:ph type="sldNum" sz="quarter" idx="2"/>
          </p:nvPr>
        </p:nvSpPr>
        <p:spPr>
          <a:xfrm>
            <a:off x="434976" y="6312458"/>
            <a:ext cx="127001" cy="127001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3320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75" name="Shape 293"/>
          <p:cNvSpPr>
            <a:spLocks noGrp="1"/>
          </p:cNvSpPr>
          <p:nvPr>
            <p:ph type="title"/>
          </p:nvPr>
        </p:nvSpPr>
        <p:spPr>
          <a:xfrm>
            <a:off x="438150" y="408552"/>
            <a:ext cx="11315700" cy="332399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048776" name="Shape 294"/>
          <p:cNvSpPr>
            <a:spLocks noGrp="1"/>
          </p:cNvSpPr>
          <p:nvPr>
            <p:ph type="body" sz="quarter" idx="1"/>
          </p:nvPr>
        </p:nvSpPr>
        <p:spPr>
          <a:xfrm>
            <a:off x="434975" y="1323413"/>
            <a:ext cx="5358220" cy="1706035"/>
          </a:xfrm>
          <a:prstGeom prst="rect">
            <a:avLst/>
          </a:prstGeom>
        </p:spPr>
        <p:txBody>
          <a:bodyPr lIns="0" tIns="0" rIns="0" bIns="0"/>
          <a:lstStyle>
            <a:lvl1pPr marL="180975" indent="-180975">
              <a:buSzPct val="100000"/>
              <a:buFont typeface="Arial"/>
              <a:buChar char="•"/>
              <a:defRPr sz="1400"/>
            </a:lvl1pPr>
            <a:lvl2pPr marL="573087" indent="-211137">
              <a:buSzPct val="100000"/>
              <a:buFont typeface="Arial"/>
              <a:buChar char="•"/>
              <a:defRPr sz="1400"/>
            </a:lvl2pPr>
            <a:lvl3pPr marL="944706" indent="-230331">
              <a:buSzPct val="100000"/>
              <a:buFont typeface="Arial"/>
              <a:buChar char="•"/>
              <a:defRPr sz="1400"/>
            </a:lvl3pPr>
            <a:lvl4pPr marL="1329689" indent="-253364">
              <a:buSzPct val="100000"/>
              <a:buFont typeface="Arial"/>
              <a:buChar char="•"/>
              <a:defRPr sz="1400"/>
            </a:lvl4pPr>
            <a:lvl5pPr marL="1719791" indent="-281516">
              <a:buSzPct val="100000"/>
              <a:buFont typeface="Arial"/>
              <a:buChar char="•"/>
              <a:defRPr sz="14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1048777" name="Shape 295"/>
          <p:cNvSpPr>
            <a:spLocks noGrp="1"/>
          </p:cNvSpPr>
          <p:nvPr>
            <p:ph type="sldNum" sz="quarter" idx="2"/>
          </p:nvPr>
        </p:nvSpPr>
        <p:spPr>
          <a:xfrm>
            <a:off x="434976" y="6312458"/>
            <a:ext cx="127001" cy="127001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068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and text (duo blocks)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1" name="Shape 302"/>
          <p:cNvSpPr>
            <a:spLocks noGrp="1"/>
          </p:cNvSpPr>
          <p:nvPr>
            <p:ph type="body" sz="quarter" idx="1"/>
          </p:nvPr>
        </p:nvSpPr>
        <p:spPr>
          <a:xfrm>
            <a:off x="434976" y="1844524"/>
            <a:ext cx="5358220" cy="249300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1"/>
            </a:lvl1pPr>
            <a:lvl2pPr>
              <a:defRPr sz="1800" b="1"/>
            </a:lvl2pPr>
            <a:lvl3pPr>
              <a:defRPr sz="1800" b="1"/>
            </a:lvl3pPr>
            <a:lvl4pPr>
              <a:defRPr sz="1800" b="1"/>
            </a:lvl4pPr>
            <a:lvl5pPr>
              <a:defRPr sz="1800" b="1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1048932" name="Shape 303"/>
          <p:cNvSpPr>
            <a:spLocks noGrp="1"/>
          </p:cNvSpPr>
          <p:nvPr>
            <p:ph type="body" sz="quarter" idx="13"/>
          </p:nvPr>
        </p:nvSpPr>
        <p:spPr>
          <a:xfrm>
            <a:off x="6395630" y="1843872"/>
            <a:ext cx="5358221" cy="222251"/>
          </a:xfrm>
          <a:prstGeom prst="rect">
            <a:avLst/>
          </a:prstGeom>
        </p:spPr>
        <p:txBody>
          <a:bodyPr lIns="0" tIns="0" rIns="0" bIns="0"/>
          <a:lstStyle/>
          <a:p>
            <a:pPr lvl="0" defTabSz="804672">
              <a:spcBef>
                <a:spcPts val="800"/>
              </a:spcBef>
              <a:defRPr sz="1584" b="1"/>
            </a:pPr>
            <a:r>
              <a:rPr lang="ru-RU"/>
              <a:t>Образец текста</a:t>
            </a:r>
          </a:p>
        </p:txBody>
      </p:sp>
      <p:sp>
        <p:nvSpPr>
          <p:cNvPr id="1048933" name="Shape 304"/>
          <p:cNvSpPr>
            <a:spLocks noGrp="1"/>
          </p:cNvSpPr>
          <p:nvPr>
            <p:ph type="body" sz="quarter" idx="14"/>
          </p:nvPr>
        </p:nvSpPr>
        <p:spPr>
          <a:xfrm>
            <a:off x="434977" y="2311936"/>
            <a:ext cx="5357813" cy="1423989"/>
          </a:xfrm>
          <a:prstGeom prst="rect">
            <a:avLst/>
          </a:prstGeom>
        </p:spPr>
        <p:txBody>
          <a:bodyPr lIns="0" tIns="0" rIns="0" bIns="0"/>
          <a:lstStyle/>
          <a:p>
            <a:pPr lvl="0">
              <a:defRPr sz="1400"/>
            </a:pPr>
            <a:r>
              <a:rPr lang="ru-RU"/>
              <a:t>Образец текста</a:t>
            </a:r>
          </a:p>
        </p:txBody>
      </p:sp>
      <p:sp>
        <p:nvSpPr>
          <p:cNvPr id="1048934" name="Shape 305"/>
          <p:cNvSpPr>
            <a:spLocks noGrp="1"/>
          </p:cNvSpPr>
          <p:nvPr>
            <p:ph type="body" sz="quarter" idx="15"/>
          </p:nvPr>
        </p:nvSpPr>
        <p:spPr>
          <a:xfrm>
            <a:off x="6396037" y="2311936"/>
            <a:ext cx="5357814" cy="1423989"/>
          </a:xfrm>
          <a:prstGeom prst="rect">
            <a:avLst/>
          </a:prstGeom>
        </p:spPr>
        <p:txBody>
          <a:bodyPr lIns="0" tIns="0" rIns="0" bIns="0"/>
          <a:lstStyle/>
          <a:p>
            <a:pPr lvl="0">
              <a:defRPr sz="1400"/>
            </a:pPr>
            <a:r>
              <a:rPr lang="ru-RU"/>
              <a:t>Образец текста</a:t>
            </a:r>
          </a:p>
        </p:txBody>
      </p:sp>
      <p:sp>
        <p:nvSpPr>
          <p:cNvPr id="1048935" name="Shape 306"/>
          <p:cNvSpPr>
            <a:spLocks noGrp="1"/>
          </p:cNvSpPr>
          <p:nvPr>
            <p:ph type="title"/>
          </p:nvPr>
        </p:nvSpPr>
        <p:spPr>
          <a:xfrm>
            <a:off x="438150" y="408552"/>
            <a:ext cx="11315700" cy="332399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048936" name="Shape 307"/>
          <p:cNvSpPr>
            <a:spLocks noGrp="1"/>
          </p:cNvSpPr>
          <p:nvPr>
            <p:ph type="sldNum" sz="quarter" idx="2"/>
          </p:nvPr>
        </p:nvSpPr>
        <p:spPr>
          <a:xfrm>
            <a:off x="434976" y="6312458"/>
            <a:ext cx="127001" cy="127001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885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Facts about us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85" name="Shape 314"/>
          <p:cNvSpPr>
            <a:spLocks noGrp="1"/>
          </p:cNvSpPr>
          <p:nvPr>
            <p:ph type="pic" sz="quarter" idx="13"/>
          </p:nvPr>
        </p:nvSpPr>
        <p:spPr>
          <a:xfrm>
            <a:off x="434976" y="1340146"/>
            <a:ext cx="1676401" cy="1116174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r>
              <a:rPr lang="ru-RU"/>
              <a:t>Вставка рисунка</a:t>
            </a:r>
            <a:endParaRPr/>
          </a:p>
        </p:txBody>
      </p:sp>
      <p:sp>
        <p:nvSpPr>
          <p:cNvPr id="1048786" name="Shape 315"/>
          <p:cNvSpPr>
            <a:spLocks noGrp="1"/>
          </p:cNvSpPr>
          <p:nvPr>
            <p:ph type="pic" sz="quarter" idx="14"/>
          </p:nvPr>
        </p:nvSpPr>
        <p:spPr>
          <a:xfrm>
            <a:off x="4360733" y="1340146"/>
            <a:ext cx="1676402" cy="1116174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r>
              <a:rPr lang="ru-RU"/>
              <a:t>Вставка рисунка</a:t>
            </a:r>
            <a:endParaRPr/>
          </a:p>
        </p:txBody>
      </p:sp>
      <p:sp>
        <p:nvSpPr>
          <p:cNvPr id="1048787" name="Shape 316"/>
          <p:cNvSpPr>
            <a:spLocks noGrp="1"/>
          </p:cNvSpPr>
          <p:nvPr>
            <p:ph type="pic" sz="quarter" idx="15"/>
          </p:nvPr>
        </p:nvSpPr>
        <p:spPr>
          <a:xfrm>
            <a:off x="8286491" y="1340146"/>
            <a:ext cx="1676402" cy="1116174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r>
              <a:rPr lang="ru-RU"/>
              <a:t>Вставка рисунка</a:t>
            </a:r>
            <a:endParaRPr/>
          </a:p>
        </p:txBody>
      </p:sp>
      <p:sp>
        <p:nvSpPr>
          <p:cNvPr id="1048788" name="Shape 317"/>
          <p:cNvSpPr>
            <a:spLocks noGrp="1"/>
          </p:cNvSpPr>
          <p:nvPr>
            <p:ph type="body" sz="quarter" idx="1"/>
          </p:nvPr>
        </p:nvSpPr>
        <p:spPr>
          <a:xfrm>
            <a:off x="434975" y="2756430"/>
            <a:ext cx="2736252" cy="123110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600"/>
              </a:spcBef>
              <a:defRPr sz="1200"/>
            </a:lvl1pPr>
            <a:lvl2pPr marL="628650" indent="-171450">
              <a:lnSpc>
                <a:spcPct val="100000"/>
              </a:lnSpc>
              <a:spcBef>
                <a:spcPts val="600"/>
              </a:spcBef>
              <a:buSzPct val="100000"/>
              <a:buChar char="•"/>
              <a:defRPr sz="1200"/>
            </a:lvl2pPr>
            <a:lvl3pPr marL="1085850" indent="-171450">
              <a:lnSpc>
                <a:spcPct val="100000"/>
              </a:lnSpc>
              <a:spcBef>
                <a:spcPts val="600"/>
              </a:spcBef>
              <a:buSzPct val="100000"/>
              <a:buChar char="•"/>
              <a:defRPr sz="1200"/>
            </a:lvl3pPr>
            <a:lvl4pPr marL="1543050" indent="-171450">
              <a:lnSpc>
                <a:spcPct val="100000"/>
              </a:lnSpc>
              <a:spcBef>
                <a:spcPts val="600"/>
              </a:spcBef>
              <a:buSzPct val="100000"/>
              <a:buChar char="•"/>
              <a:defRPr sz="1200"/>
            </a:lvl4pPr>
            <a:lvl5pPr marL="2000250" indent="-171450">
              <a:lnSpc>
                <a:spcPct val="100000"/>
              </a:lnSpc>
              <a:spcBef>
                <a:spcPts val="600"/>
              </a:spcBef>
              <a:buSzPct val="100000"/>
              <a:buChar char="•"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1048789" name="Shape 318"/>
          <p:cNvSpPr>
            <a:spLocks noGrp="1"/>
          </p:cNvSpPr>
          <p:nvPr>
            <p:ph type="body" sz="quarter" idx="16"/>
          </p:nvPr>
        </p:nvSpPr>
        <p:spPr>
          <a:xfrm>
            <a:off x="8286491" y="2756430"/>
            <a:ext cx="2736253" cy="1231106"/>
          </a:xfrm>
          <a:prstGeom prst="rect">
            <a:avLst/>
          </a:prstGeom>
        </p:spPr>
        <p:txBody>
          <a:bodyPr lIns="0" tIns="0" rIns="0" bIns="0"/>
          <a:lstStyle/>
          <a:p>
            <a:pPr lvl="0">
              <a:lnSpc>
                <a:spcPct val="100000"/>
              </a:lnSpc>
              <a:spcBef>
                <a:spcPts val="600"/>
              </a:spcBef>
              <a:defRPr sz="1200"/>
            </a:pPr>
            <a:r>
              <a:rPr lang="ru-RU"/>
              <a:t>Образец текста</a:t>
            </a:r>
          </a:p>
        </p:txBody>
      </p:sp>
      <p:sp>
        <p:nvSpPr>
          <p:cNvPr id="1048790" name="Shape 319"/>
          <p:cNvSpPr>
            <a:spLocks noGrp="1"/>
          </p:cNvSpPr>
          <p:nvPr>
            <p:ph type="body" sz="quarter" idx="17"/>
          </p:nvPr>
        </p:nvSpPr>
        <p:spPr>
          <a:xfrm>
            <a:off x="4360733" y="2756430"/>
            <a:ext cx="2736253" cy="1231106"/>
          </a:xfrm>
          <a:prstGeom prst="rect">
            <a:avLst/>
          </a:prstGeom>
        </p:spPr>
        <p:txBody>
          <a:bodyPr lIns="0" tIns="0" rIns="0" bIns="0"/>
          <a:lstStyle/>
          <a:p>
            <a:pPr lvl="0">
              <a:lnSpc>
                <a:spcPct val="100000"/>
              </a:lnSpc>
              <a:spcBef>
                <a:spcPts val="600"/>
              </a:spcBef>
              <a:defRPr sz="1200"/>
            </a:pPr>
            <a:r>
              <a:rPr lang="ru-RU"/>
              <a:t>Образец текста</a:t>
            </a:r>
          </a:p>
        </p:txBody>
      </p:sp>
      <p:sp>
        <p:nvSpPr>
          <p:cNvPr id="1048791" name="Shape 320"/>
          <p:cNvSpPr>
            <a:spLocks noGrp="1"/>
          </p:cNvSpPr>
          <p:nvPr>
            <p:ph type="title"/>
          </p:nvPr>
        </p:nvSpPr>
        <p:spPr>
          <a:xfrm>
            <a:off x="438150" y="408552"/>
            <a:ext cx="11315700" cy="332399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048792" name="Shape 321"/>
          <p:cNvSpPr>
            <a:spLocks noGrp="1"/>
          </p:cNvSpPr>
          <p:nvPr>
            <p:ph type="sldNum" sz="quarter" idx="2"/>
          </p:nvPr>
        </p:nvSpPr>
        <p:spPr>
          <a:xfrm>
            <a:off x="434976" y="6312458"/>
            <a:ext cx="127001" cy="127001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68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 (duo block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02" name="Shape 40"/>
          <p:cNvSpPr>
            <a:spLocks noGrp="1"/>
          </p:cNvSpPr>
          <p:nvPr>
            <p:ph type="body" sz="quarter" idx="1"/>
          </p:nvPr>
        </p:nvSpPr>
        <p:spPr>
          <a:xfrm>
            <a:off x="434976" y="1844525"/>
            <a:ext cx="5358221" cy="249300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 b="1"/>
            </a:lvl1pPr>
            <a:lvl2pPr>
              <a:defRPr sz="1800" b="1"/>
            </a:lvl2pPr>
            <a:lvl3pPr>
              <a:defRPr sz="1800" b="1"/>
            </a:lvl3pPr>
            <a:lvl4pPr>
              <a:defRPr sz="1800" b="1"/>
            </a:lvl4pPr>
            <a:lvl5pPr>
              <a:defRPr sz="1800" b="1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1048903" name="Shape 41"/>
          <p:cNvSpPr>
            <a:spLocks noGrp="1"/>
          </p:cNvSpPr>
          <p:nvPr>
            <p:ph type="body" sz="quarter" idx="13"/>
          </p:nvPr>
        </p:nvSpPr>
        <p:spPr>
          <a:xfrm>
            <a:off x="6395630" y="1843872"/>
            <a:ext cx="5358222" cy="222251"/>
          </a:xfrm>
          <a:prstGeom prst="rect">
            <a:avLst/>
          </a:prstGeom>
        </p:spPr>
        <p:txBody>
          <a:bodyPr lIns="0" tIns="0" rIns="0" bIns="0"/>
          <a:lstStyle/>
          <a:p>
            <a:pPr lvl="0" defTabSz="804672">
              <a:spcBef>
                <a:spcPts val="800"/>
              </a:spcBef>
              <a:defRPr sz="1584" b="1"/>
            </a:pPr>
            <a:r>
              <a:rPr lang="ru-RU"/>
              <a:t>Образец текста</a:t>
            </a:r>
          </a:p>
        </p:txBody>
      </p:sp>
      <p:sp>
        <p:nvSpPr>
          <p:cNvPr id="1048904" name="Shape 42"/>
          <p:cNvSpPr>
            <a:spLocks noGrp="1"/>
          </p:cNvSpPr>
          <p:nvPr>
            <p:ph type="body" sz="quarter" idx="14"/>
          </p:nvPr>
        </p:nvSpPr>
        <p:spPr>
          <a:xfrm>
            <a:off x="434978" y="2311936"/>
            <a:ext cx="5357813" cy="1423989"/>
          </a:xfrm>
          <a:prstGeom prst="rect">
            <a:avLst/>
          </a:prstGeom>
        </p:spPr>
        <p:txBody>
          <a:bodyPr lIns="0" tIns="0" rIns="0" bIns="0"/>
          <a:lstStyle/>
          <a:p>
            <a:pPr lvl="0">
              <a:defRPr sz="1400"/>
            </a:pPr>
            <a:r>
              <a:rPr lang="ru-RU"/>
              <a:t>Образец текста</a:t>
            </a:r>
          </a:p>
        </p:txBody>
      </p:sp>
      <p:sp>
        <p:nvSpPr>
          <p:cNvPr id="1048905" name="Shape 43"/>
          <p:cNvSpPr>
            <a:spLocks noGrp="1"/>
          </p:cNvSpPr>
          <p:nvPr>
            <p:ph type="body" sz="quarter" idx="15"/>
          </p:nvPr>
        </p:nvSpPr>
        <p:spPr>
          <a:xfrm>
            <a:off x="6396037" y="2311936"/>
            <a:ext cx="5357814" cy="1423989"/>
          </a:xfrm>
          <a:prstGeom prst="rect">
            <a:avLst/>
          </a:prstGeom>
        </p:spPr>
        <p:txBody>
          <a:bodyPr lIns="0" tIns="0" rIns="0" bIns="0"/>
          <a:lstStyle/>
          <a:p>
            <a:pPr lvl="0">
              <a:defRPr sz="1400"/>
            </a:pPr>
            <a:r>
              <a:rPr lang="ru-RU"/>
              <a:t>Образец текста</a:t>
            </a:r>
          </a:p>
        </p:txBody>
      </p:sp>
      <p:sp>
        <p:nvSpPr>
          <p:cNvPr id="1048906" name="Shape 4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048907" name="Shape 4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9362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Our principles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59" name="Shape 328"/>
          <p:cNvSpPr>
            <a:spLocks noGrp="1"/>
          </p:cNvSpPr>
          <p:nvPr>
            <p:ph type="pic" sz="quarter" idx="13"/>
          </p:nvPr>
        </p:nvSpPr>
        <p:spPr>
          <a:xfrm>
            <a:off x="434976" y="1441169"/>
            <a:ext cx="3197226" cy="214812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r>
              <a:rPr lang="ru-RU"/>
              <a:t>Вставка рисунка</a:t>
            </a:r>
            <a:endParaRPr/>
          </a:p>
        </p:txBody>
      </p:sp>
      <p:sp>
        <p:nvSpPr>
          <p:cNvPr id="1048860" name="Shape 329"/>
          <p:cNvSpPr>
            <a:spLocks noGrp="1"/>
          </p:cNvSpPr>
          <p:nvPr>
            <p:ph type="pic" sz="quarter" idx="14"/>
          </p:nvPr>
        </p:nvSpPr>
        <p:spPr>
          <a:xfrm>
            <a:off x="4495800" y="1441169"/>
            <a:ext cx="3197226" cy="214812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r>
              <a:rPr lang="ru-RU"/>
              <a:t>Вставка рисунка</a:t>
            </a:r>
            <a:endParaRPr/>
          </a:p>
        </p:txBody>
      </p:sp>
      <p:sp>
        <p:nvSpPr>
          <p:cNvPr id="1048861" name="Shape 330"/>
          <p:cNvSpPr>
            <a:spLocks noGrp="1"/>
          </p:cNvSpPr>
          <p:nvPr>
            <p:ph type="pic" sz="quarter" idx="15"/>
          </p:nvPr>
        </p:nvSpPr>
        <p:spPr>
          <a:xfrm>
            <a:off x="8556624" y="1441169"/>
            <a:ext cx="3197227" cy="214812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r>
              <a:rPr lang="ru-RU"/>
              <a:t>Вставка рисунка</a:t>
            </a:r>
            <a:endParaRPr/>
          </a:p>
        </p:txBody>
      </p:sp>
      <p:sp>
        <p:nvSpPr>
          <p:cNvPr id="1048862" name="Shape 331"/>
          <p:cNvSpPr>
            <a:spLocks noGrp="1"/>
          </p:cNvSpPr>
          <p:nvPr>
            <p:ph type="body" sz="quarter" idx="1"/>
          </p:nvPr>
        </p:nvSpPr>
        <p:spPr>
          <a:xfrm>
            <a:off x="434976" y="3903614"/>
            <a:ext cx="3197226" cy="24622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</a:lvl1pPr>
            <a:lvl2pPr marL="685800" indent="-228600">
              <a:lnSpc>
                <a:spcPct val="100000"/>
              </a:lnSpc>
              <a:buSzPct val="100000"/>
              <a:buChar char="•"/>
            </a:lvl2pPr>
            <a:lvl3pPr marL="1143000" indent="-228600">
              <a:lnSpc>
                <a:spcPct val="100000"/>
              </a:lnSpc>
              <a:buSzPct val="100000"/>
              <a:buChar char="•"/>
            </a:lvl3pPr>
            <a:lvl4pPr marL="1600200" indent="-228600">
              <a:lnSpc>
                <a:spcPct val="100000"/>
              </a:lnSpc>
              <a:buSzPct val="100000"/>
              <a:buChar char="•"/>
            </a:lvl4pPr>
            <a:lvl5pPr marL="2057400" indent="-228600">
              <a:lnSpc>
                <a:spcPct val="100000"/>
              </a:lnSpc>
              <a:buSzPct val="100000"/>
              <a:buChar char="•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1048863" name="Shape 332"/>
          <p:cNvSpPr>
            <a:spLocks noGrp="1"/>
          </p:cNvSpPr>
          <p:nvPr>
            <p:ph type="body" sz="quarter" idx="16"/>
          </p:nvPr>
        </p:nvSpPr>
        <p:spPr>
          <a:xfrm>
            <a:off x="4495800" y="3903614"/>
            <a:ext cx="3197226" cy="246222"/>
          </a:xfrm>
          <a:prstGeom prst="rect">
            <a:avLst/>
          </a:prstGeom>
        </p:spPr>
        <p:txBody>
          <a:bodyPr lIns="0" tIns="0" rIns="0" bIns="0"/>
          <a:lstStyle/>
          <a:p>
            <a:pPr lvl="0">
              <a:lnSpc>
                <a:spcPct val="100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1048864" name="Shape 333"/>
          <p:cNvSpPr>
            <a:spLocks noGrp="1"/>
          </p:cNvSpPr>
          <p:nvPr>
            <p:ph type="body" sz="quarter" idx="17"/>
          </p:nvPr>
        </p:nvSpPr>
        <p:spPr>
          <a:xfrm>
            <a:off x="8556624" y="3903614"/>
            <a:ext cx="3197227" cy="246222"/>
          </a:xfrm>
          <a:prstGeom prst="rect">
            <a:avLst/>
          </a:prstGeom>
        </p:spPr>
        <p:txBody>
          <a:bodyPr lIns="0" tIns="0" rIns="0" bIns="0"/>
          <a:lstStyle/>
          <a:p>
            <a:pPr lvl="0">
              <a:lnSpc>
                <a:spcPct val="100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1048865" name="Shape 334"/>
          <p:cNvSpPr>
            <a:spLocks noGrp="1"/>
          </p:cNvSpPr>
          <p:nvPr>
            <p:ph type="title"/>
          </p:nvPr>
        </p:nvSpPr>
        <p:spPr>
          <a:xfrm>
            <a:off x="438150" y="408552"/>
            <a:ext cx="11315700" cy="332399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048866" name="Shape 335"/>
          <p:cNvSpPr>
            <a:spLocks noGrp="1"/>
          </p:cNvSpPr>
          <p:nvPr>
            <p:ph type="sldNum" sz="quarter" idx="2"/>
          </p:nvPr>
        </p:nvSpPr>
        <p:spPr>
          <a:xfrm>
            <a:off x="434976" y="6312458"/>
            <a:ext cx="127001" cy="127001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433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Our principles - icons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76" name="Shape 342"/>
          <p:cNvSpPr>
            <a:spLocks noGrp="1"/>
          </p:cNvSpPr>
          <p:nvPr>
            <p:ph type="pic" sz="quarter" idx="13"/>
          </p:nvPr>
        </p:nvSpPr>
        <p:spPr>
          <a:xfrm>
            <a:off x="434976" y="1963457"/>
            <a:ext cx="1931081" cy="1116174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r>
              <a:rPr lang="ru-RU"/>
              <a:t>Вставка рисунка</a:t>
            </a:r>
            <a:endParaRPr/>
          </a:p>
        </p:txBody>
      </p:sp>
      <p:sp>
        <p:nvSpPr>
          <p:cNvPr id="1048977" name="Shape 343"/>
          <p:cNvSpPr>
            <a:spLocks noGrp="1"/>
          </p:cNvSpPr>
          <p:nvPr>
            <p:ph type="pic" sz="quarter" idx="14"/>
          </p:nvPr>
        </p:nvSpPr>
        <p:spPr>
          <a:xfrm>
            <a:off x="2781923" y="1963457"/>
            <a:ext cx="1931082" cy="1116174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r>
              <a:rPr lang="ru-RU"/>
              <a:t>Вставка рисунка</a:t>
            </a:r>
            <a:endParaRPr/>
          </a:p>
        </p:txBody>
      </p:sp>
      <p:sp>
        <p:nvSpPr>
          <p:cNvPr id="1048978" name="Shape 344"/>
          <p:cNvSpPr>
            <a:spLocks noGrp="1"/>
          </p:cNvSpPr>
          <p:nvPr>
            <p:ph type="pic" sz="quarter" idx="15"/>
          </p:nvPr>
        </p:nvSpPr>
        <p:spPr>
          <a:xfrm>
            <a:off x="5128871" y="1963457"/>
            <a:ext cx="1931082" cy="1116174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r>
              <a:rPr lang="ru-RU"/>
              <a:t>Вставка рисунка</a:t>
            </a:r>
            <a:endParaRPr/>
          </a:p>
        </p:txBody>
      </p:sp>
      <p:sp>
        <p:nvSpPr>
          <p:cNvPr id="1048979" name="Shape 345"/>
          <p:cNvSpPr>
            <a:spLocks noGrp="1"/>
          </p:cNvSpPr>
          <p:nvPr>
            <p:ph type="pic" sz="quarter" idx="16"/>
          </p:nvPr>
        </p:nvSpPr>
        <p:spPr>
          <a:xfrm>
            <a:off x="7475819" y="1963457"/>
            <a:ext cx="1931082" cy="1116174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r>
              <a:rPr lang="ru-RU"/>
              <a:t>Вставка рисунка</a:t>
            </a:r>
            <a:endParaRPr/>
          </a:p>
        </p:txBody>
      </p:sp>
      <p:sp>
        <p:nvSpPr>
          <p:cNvPr id="1048980" name="Shape 346"/>
          <p:cNvSpPr>
            <a:spLocks noGrp="1"/>
          </p:cNvSpPr>
          <p:nvPr>
            <p:ph type="pic" sz="quarter" idx="17"/>
          </p:nvPr>
        </p:nvSpPr>
        <p:spPr>
          <a:xfrm>
            <a:off x="9822768" y="1963457"/>
            <a:ext cx="1931082" cy="1116174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r>
              <a:rPr lang="ru-RU"/>
              <a:t>Вставка рисунка</a:t>
            </a:r>
            <a:endParaRPr/>
          </a:p>
        </p:txBody>
      </p:sp>
      <p:sp>
        <p:nvSpPr>
          <p:cNvPr id="1048981" name="Shape 347"/>
          <p:cNvSpPr>
            <a:spLocks noGrp="1"/>
          </p:cNvSpPr>
          <p:nvPr>
            <p:ph type="body" sz="quarter" idx="1"/>
          </p:nvPr>
        </p:nvSpPr>
        <p:spPr>
          <a:xfrm>
            <a:off x="434976" y="3379739"/>
            <a:ext cx="1931081" cy="215445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400"/>
            </a:lvl1pPr>
            <a:lvl2pPr marL="657225" indent="-200025">
              <a:lnSpc>
                <a:spcPct val="100000"/>
              </a:lnSpc>
              <a:buSzPct val="100000"/>
              <a:buChar char="•"/>
              <a:defRPr sz="1400"/>
            </a:lvl2pPr>
            <a:lvl3pPr marL="1114425" indent="-200025">
              <a:lnSpc>
                <a:spcPct val="100000"/>
              </a:lnSpc>
              <a:buSzPct val="100000"/>
              <a:buChar char="•"/>
              <a:defRPr sz="1400"/>
            </a:lvl3pPr>
            <a:lvl4pPr marL="1571625" indent="-200025">
              <a:lnSpc>
                <a:spcPct val="100000"/>
              </a:lnSpc>
              <a:buSzPct val="100000"/>
              <a:buChar char="•"/>
              <a:defRPr sz="1400"/>
            </a:lvl4pPr>
            <a:lvl5pPr marL="2028825" indent="-200025">
              <a:lnSpc>
                <a:spcPct val="100000"/>
              </a:lnSpc>
              <a:buSzPct val="100000"/>
              <a:buChar char="•"/>
              <a:defRPr sz="14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1048982" name="Shape 348"/>
          <p:cNvSpPr>
            <a:spLocks noGrp="1"/>
          </p:cNvSpPr>
          <p:nvPr>
            <p:ph type="body" sz="quarter" idx="18"/>
          </p:nvPr>
        </p:nvSpPr>
        <p:spPr>
          <a:xfrm>
            <a:off x="2781924" y="3379739"/>
            <a:ext cx="1931081" cy="215445"/>
          </a:xfrm>
          <a:prstGeom prst="rect">
            <a:avLst/>
          </a:prstGeom>
        </p:spPr>
        <p:txBody>
          <a:bodyPr lIns="0" tIns="0" rIns="0" bIns="0"/>
          <a:lstStyle/>
          <a:p>
            <a:pPr lvl="0">
              <a:lnSpc>
                <a:spcPct val="100000"/>
              </a:lnSpc>
              <a:defRPr sz="1400"/>
            </a:pPr>
            <a:r>
              <a:rPr lang="ru-RU"/>
              <a:t>Образец текста</a:t>
            </a:r>
          </a:p>
        </p:txBody>
      </p:sp>
      <p:sp>
        <p:nvSpPr>
          <p:cNvPr id="1048983" name="Shape 349"/>
          <p:cNvSpPr>
            <a:spLocks noGrp="1"/>
          </p:cNvSpPr>
          <p:nvPr>
            <p:ph type="body" sz="quarter" idx="19"/>
          </p:nvPr>
        </p:nvSpPr>
        <p:spPr>
          <a:xfrm>
            <a:off x="5128871" y="3379739"/>
            <a:ext cx="1931082" cy="215445"/>
          </a:xfrm>
          <a:prstGeom prst="rect">
            <a:avLst/>
          </a:prstGeom>
        </p:spPr>
        <p:txBody>
          <a:bodyPr lIns="0" tIns="0" rIns="0" bIns="0"/>
          <a:lstStyle/>
          <a:p>
            <a:pPr lvl="0">
              <a:lnSpc>
                <a:spcPct val="100000"/>
              </a:lnSpc>
              <a:defRPr sz="1400"/>
            </a:pPr>
            <a:r>
              <a:rPr lang="ru-RU"/>
              <a:t>Образец текста</a:t>
            </a:r>
          </a:p>
        </p:txBody>
      </p:sp>
      <p:sp>
        <p:nvSpPr>
          <p:cNvPr id="1048984" name="Shape 350"/>
          <p:cNvSpPr>
            <a:spLocks noGrp="1"/>
          </p:cNvSpPr>
          <p:nvPr>
            <p:ph type="body" sz="quarter" idx="20"/>
          </p:nvPr>
        </p:nvSpPr>
        <p:spPr>
          <a:xfrm>
            <a:off x="7475819" y="3379739"/>
            <a:ext cx="1931082" cy="215445"/>
          </a:xfrm>
          <a:prstGeom prst="rect">
            <a:avLst/>
          </a:prstGeom>
        </p:spPr>
        <p:txBody>
          <a:bodyPr lIns="0" tIns="0" rIns="0" bIns="0"/>
          <a:lstStyle/>
          <a:p>
            <a:pPr lvl="0">
              <a:lnSpc>
                <a:spcPct val="100000"/>
              </a:lnSpc>
              <a:defRPr sz="1400"/>
            </a:pPr>
            <a:r>
              <a:rPr lang="ru-RU"/>
              <a:t>Образец текста</a:t>
            </a:r>
          </a:p>
        </p:txBody>
      </p:sp>
      <p:sp>
        <p:nvSpPr>
          <p:cNvPr id="1048985" name="Shape 351"/>
          <p:cNvSpPr>
            <a:spLocks noGrp="1"/>
          </p:cNvSpPr>
          <p:nvPr>
            <p:ph type="body" sz="quarter" idx="21"/>
          </p:nvPr>
        </p:nvSpPr>
        <p:spPr>
          <a:xfrm>
            <a:off x="9822768" y="3379739"/>
            <a:ext cx="1931082" cy="215445"/>
          </a:xfrm>
          <a:prstGeom prst="rect">
            <a:avLst/>
          </a:prstGeom>
        </p:spPr>
        <p:txBody>
          <a:bodyPr lIns="0" tIns="0" rIns="0" bIns="0"/>
          <a:lstStyle/>
          <a:p>
            <a:pPr lvl="0">
              <a:lnSpc>
                <a:spcPct val="100000"/>
              </a:lnSpc>
              <a:defRPr sz="1400"/>
            </a:pPr>
            <a:r>
              <a:rPr lang="ru-RU"/>
              <a:t>Образец текста</a:t>
            </a:r>
          </a:p>
        </p:txBody>
      </p:sp>
      <p:sp>
        <p:nvSpPr>
          <p:cNvPr id="1048986" name="Shape 352"/>
          <p:cNvSpPr>
            <a:spLocks noGrp="1"/>
          </p:cNvSpPr>
          <p:nvPr>
            <p:ph type="title"/>
          </p:nvPr>
        </p:nvSpPr>
        <p:spPr>
          <a:xfrm>
            <a:off x="438150" y="408552"/>
            <a:ext cx="11315700" cy="332399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048987" name="Shape 353"/>
          <p:cNvSpPr>
            <a:spLocks noGrp="1"/>
          </p:cNvSpPr>
          <p:nvPr>
            <p:ph type="sldNum" sz="quarter" idx="2"/>
          </p:nvPr>
        </p:nvSpPr>
        <p:spPr>
          <a:xfrm>
            <a:off x="434976" y="6312458"/>
            <a:ext cx="127001" cy="127001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091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ORG Chart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67" name="Shape 360"/>
          <p:cNvSpPr>
            <a:spLocks noGrp="1"/>
          </p:cNvSpPr>
          <p:nvPr>
            <p:ph type="body" sz="quarter" idx="1"/>
          </p:nvPr>
        </p:nvSpPr>
        <p:spPr>
          <a:xfrm>
            <a:off x="5004903" y="1606855"/>
            <a:ext cx="2142022" cy="184667"/>
          </a:xfrm>
          <a:prstGeom prst="rect">
            <a:avLst/>
          </a:prstGeom>
        </p:spPr>
        <p:txBody>
          <a:bodyPr lIns="0" tIns="0" rIns="0" bIns="0"/>
          <a:lstStyle>
            <a:lvl1pPr algn="ctr">
              <a:lnSpc>
                <a:spcPct val="100000"/>
              </a:lnSpc>
              <a:defRPr sz="1200" b="1"/>
            </a:lvl1pPr>
            <a:lvl2pPr marL="628650" indent="-171450" algn="ctr">
              <a:lnSpc>
                <a:spcPct val="100000"/>
              </a:lnSpc>
              <a:buSzPct val="100000"/>
              <a:buChar char="•"/>
              <a:defRPr sz="1200" b="1"/>
            </a:lvl2pPr>
            <a:lvl3pPr marL="1085850" indent="-171450" algn="ctr">
              <a:lnSpc>
                <a:spcPct val="100000"/>
              </a:lnSpc>
              <a:buSzPct val="100000"/>
              <a:buChar char="•"/>
              <a:defRPr sz="1200" b="1"/>
            </a:lvl3pPr>
            <a:lvl4pPr marL="1543050" indent="-171450" algn="ctr">
              <a:lnSpc>
                <a:spcPct val="100000"/>
              </a:lnSpc>
              <a:buSzPct val="100000"/>
              <a:buChar char="•"/>
              <a:defRPr sz="1200" b="1"/>
            </a:lvl4pPr>
            <a:lvl5pPr marL="2000250" indent="-171450" algn="ctr">
              <a:lnSpc>
                <a:spcPct val="100000"/>
              </a:lnSpc>
              <a:buSzPct val="100000"/>
              <a:buChar char="•"/>
              <a:defRPr sz="1200" b="1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1048868" name="Shape 361"/>
          <p:cNvSpPr>
            <a:spLocks noGrp="1"/>
          </p:cNvSpPr>
          <p:nvPr>
            <p:ph type="body" sz="quarter" idx="13"/>
          </p:nvPr>
        </p:nvSpPr>
        <p:spPr>
          <a:xfrm>
            <a:off x="5004901" y="1848256"/>
            <a:ext cx="2142023" cy="169278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defRPr sz="1100">
                <a:solidFill>
                  <a:schemeClr val="accent5"/>
                </a:solidFill>
              </a:defRPr>
            </a:pPr>
            <a:r>
              <a:rPr lang="ru-RU"/>
              <a:t>Образец текста</a:t>
            </a:r>
          </a:p>
        </p:txBody>
      </p:sp>
      <p:sp>
        <p:nvSpPr>
          <p:cNvPr id="1048869" name="Shape 362"/>
          <p:cNvSpPr>
            <a:spLocks noGrp="1"/>
          </p:cNvSpPr>
          <p:nvPr>
            <p:ph type="pic" sz="quarter" idx="14"/>
          </p:nvPr>
        </p:nvSpPr>
        <p:spPr>
          <a:xfrm>
            <a:off x="5604426" y="563891"/>
            <a:ext cx="942976" cy="94297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r>
              <a:rPr lang="ru-RU"/>
              <a:t>Вставка рисунка</a:t>
            </a:r>
            <a:endParaRPr/>
          </a:p>
        </p:txBody>
      </p:sp>
      <p:sp>
        <p:nvSpPr>
          <p:cNvPr id="1048870" name="Shape 363"/>
          <p:cNvSpPr>
            <a:spLocks noGrp="1"/>
          </p:cNvSpPr>
          <p:nvPr>
            <p:ph type="body" sz="quarter" idx="15"/>
          </p:nvPr>
        </p:nvSpPr>
        <p:spPr>
          <a:xfrm>
            <a:off x="5004903" y="3527042"/>
            <a:ext cx="2142023" cy="184667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defRPr sz="1200" b="1"/>
            </a:pPr>
            <a:r>
              <a:rPr lang="ru-RU"/>
              <a:t>Образец текста</a:t>
            </a:r>
          </a:p>
        </p:txBody>
      </p:sp>
      <p:sp>
        <p:nvSpPr>
          <p:cNvPr id="1048871" name="Shape 364"/>
          <p:cNvSpPr>
            <a:spLocks noGrp="1"/>
          </p:cNvSpPr>
          <p:nvPr>
            <p:ph type="body" sz="quarter" idx="16"/>
          </p:nvPr>
        </p:nvSpPr>
        <p:spPr>
          <a:xfrm>
            <a:off x="5004901" y="3768444"/>
            <a:ext cx="2142023" cy="338555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spcBef>
                <a:spcPts val="200"/>
              </a:spcBef>
              <a:defRPr sz="1100">
                <a:solidFill>
                  <a:schemeClr val="accent5"/>
                </a:solidFill>
              </a:defRPr>
            </a:pPr>
            <a:r>
              <a:rPr lang="ru-RU"/>
              <a:t>Образец текста</a:t>
            </a:r>
          </a:p>
        </p:txBody>
      </p:sp>
      <p:sp>
        <p:nvSpPr>
          <p:cNvPr id="1048872" name="Shape 365"/>
          <p:cNvSpPr>
            <a:spLocks noGrp="1"/>
          </p:cNvSpPr>
          <p:nvPr>
            <p:ph type="pic" sz="quarter" idx="17"/>
          </p:nvPr>
        </p:nvSpPr>
        <p:spPr>
          <a:xfrm>
            <a:off x="5604426" y="2484078"/>
            <a:ext cx="942976" cy="94297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r>
              <a:rPr lang="ru-RU"/>
              <a:t>Вставка рисунка</a:t>
            </a:r>
            <a:endParaRPr/>
          </a:p>
        </p:txBody>
      </p:sp>
      <p:sp>
        <p:nvSpPr>
          <p:cNvPr id="1048873" name="Shape 366"/>
          <p:cNvSpPr>
            <a:spLocks noGrp="1"/>
          </p:cNvSpPr>
          <p:nvPr>
            <p:ph type="body" sz="quarter" idx="18"/>
          </p:nvPr>
        </p:nvSpPr>
        <p:spPr>
          <a:xfrm>
            <a:off x="7351287" y="3527042"/>
            <a:ext cx="2142023" cy="184667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defRPr sz="1200" b="1"/>
            </a:pPr>
            <a:r>
              <a:rPr lang="ru-RU"/>
              <a:t>Образец текста</a:t>
            </a:r>
          </a:p>
        </p:txBody>
      </p:sp>
      <p:sp>
        <p:nvSpPr>
          <p:cNvPr id="1048874" name="Shape 367"/>
          <p:cNvSpPr>
            <a:spLocks noGrp="1"/>
          </p:cNvSpPr>
          <p:nvPr>
            <p:ph type="body" sz="quarter" idx="19"/>
          </p:nvPr>
        </p:nvSpPr>
        <p:spPr>
          <a:xfrm>
            <a:off x="7351286" y="3768444"/>
            <a:ext cx="2142023" cy="338555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spcBef>
                <a:spcPts val="500"/>
              </a:spcBef>
              <a:defRPr sz="1100">
                <a:solidFill>
                  <a:schemeClr val="accent5"/>
                </a:solidFill>
              </a:defRPr>
            </a:pPr>
            <a:r>
              <a:rPr lang="ru-RU"/>
              <a:t>Образец текста</a:t>
            </a:r>
          </a:p>
        </p:txBody>
      </p:sp>
      <p:sp>
        <p:nvSpPr>
          <p:cNvPr id="1048875" name="Shape 368"/>
          <p:cNvSpPr>
            <a:spLocks noGrp="1"/>
          </p:cNvSpPr>
          <p:nvPr>
            <p:ph type="pic" sz="quarter" idx="20"/>
          </p:nvPr>
        </p:nvSpPr>
        <p:spPr>
          <a:xfrm>
            <a:off x="7950810" y="2484078"/>
            <a:ext cx="942976" cy="94297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r>
              <a:rPr lang="ru-RU"/>
              <a:t>Вставка рисунка</a:t>
            </a:r>
            <a:endParaRPr/>
          </a:p>
        </p:txBody>
      </p:sp>
      <p:sp>
        <p:nvSpPr>
          <p:cNvPr id="1048876" name="Shape 369"/>
          <p:cNvSpPr>
            <a:spLocks noGrp="1"/>
          </p:cNvSpPr>
          <p:nvPr>
            <p:ph type="body" sz="quarter" idx="21"/>
          </p:nvPr>
        </p:nvSpPr>
        <p:spPr>
          <a:xfrm>
            <a:off x="9697673" y="3527042"/>
            <a:ext cx="2142023" cy="184667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defRPr sz="1200" b="1"/>
            </a:pPr>
            <a:r>
              <a:rPr lang="ru-RU"/>
              <a:t>Образец текста</a:t>
            </a:r>
          </a:p>
        </p:txBody>
      </p:sp>
      <p:sp>
        <p:nvSpPr>
          <p:cNvPr id="1048877" name="Shape 370"/>
          <p:cNvSpPr>
            <a:spLocks noGrp="1"/>
          </p:cNvSpPr>
          <p:nvPr>
            <p:ph type="body" sz="quarter" idx="22"/>
          </p:nvPr>
        </p:nvSpPr>
        <p:spPr>
          <a:xfrm>
            <a:off x="9697671" y="3768444"/>
            <a:ext cx="2142023" cy="169278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defRPr sz="1100">
                <a:solidFill>
                  <a:schemeClr val="accent5"/>
                </a:solidFill>
              </a:defRPr>
            </a:pPr>
            <a:r>
              <a:rPr lang="ru-RU"/>
              <a:t>Образец текста</a:t>
            </a:r>
          </a:p>
        </p:txBody>
      </p:sp>
      <p:sp>
        <p:nvSpPr>
          <p:cNvPr id="1048878" name="Shape 371"/>
          <p:cNvSpPr>
            <a:spLocks noGrp="1"/>
          </p:cNvSpPr>
          <p:nvPr>
            <p:ph type="pic" sz="quarter" idx="23"/>
          </p:nvPr>
        </p:nvSpPr>
        <p:spPr>
          <a:xfrm>
            <a:off x="10297196" y="2484078"/>
            <a:ext cx="942976" cy="94297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r>
              <a:rPr lang="ru-RU"/>
              <a:t>Вставка рисунка</a:t>
            </a:r>
            <a:endParaRPr/>
          </a:p>
        </p:txBody>
      </p:sp>
      <p:sp>
        <p:nvSpPr>
          <p:cNvPr id="1048879" name="Shape 372"/>
          <p:cNvSpPr>
            <a:spLocks noGrp="1"/>
          </p:cNvSpPr>
          <p:nvPr>
            <p:ph type="body" sz="quarter" idx="24"/>
          </p:nvPr>
        </p:nvSpPr>
        <p:spPr>
          <a:xfrm>
            <a:off x="312132" y="3527042"/>
            <a:ext cx="2142022" cy="184667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defRPr sz="1200" b="1"/>
            </a:pPr>
            <a:r>
              <a:rPr lang="ru-RU"/>
              <a:t>Образец текста</a:t>
            </a:r>
          </a:p>
        </p:txBody>
      </p:sp>
      <p:sp>
        <p:nvSpPr>
          <p:cNvPr id="1048880" name="Shape 373"/>
          <p:cNvSpPr>
            <a:spLocks noGrp="1"/>
          </p:cNvSpPr>
          <p:nvPr>
            <p:ph type="body" sz="quarter" idx="25"/>
          </p:nvPr>
        </p:nvSpPr>
        <p:spPr>
          <a:xfrm>
            <a:off x="312131" y="3768444"/>
            <a:ext cx="2142022" cy="169278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defRPr sz="1100">
                <a:solidFill>
                  <a:schemeClr val="accent5"/>
                </a:solidFill>
              </a:defRPr>
            </a:pPr>
            <a:r>
              <a:rPr lang="ru-RU"/>
              <a:t>Образец текста</a:t>
            </a:r>
          </a:p>
        </p:txBody>
      </p:sp>
      <p:sp>
        <p:nvSpPr>
          <p:cNvPr id="1048881" name="Shape 374"/>
          <p:cNvSpPr>
            <a:spLocks noGrp="1"/>
          </p:cNvSpPr>
          <p:nvPr>
            <p:ph type="pic" sz="quarter" idx="26"/>
          </p:nvPr>
        </p:nvSpPr>
        <p:spPr>
          <a:xfrm>
            <a:off x="911655" y="2484078"/>
            <a:ext cx="942976" cy="93943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r>
              <a:rPr lang="ru-RU"/>
              <a:t>Вставка рисунка</a:t>
            </a:r>
            <a:endParaRPr/>
          </a:p>
        </p:txBody>
      </p:sp>
      <p:sp>
        <p:nvSpPr>
          <p:cNvPr id="1048882" name="Shape 375"/>
          <p:cNvSpPr>
            <a:spLocks noGrp="1"/>
          </p:cNvSpPr>
          <p:nvPr>
            <p:ph type="body" sz="quarter" idx="27"/>
          </p:nvPr>
        </p:nvSpPr>
        <p:spPr>
          <a:xfrm>
            <a:off x="2658517" y="3527042"/>
            <a:ext cx="2142022" cy="184667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defRPr sz="1200" b="1"/>
            </a:pPr>
            <a:r>
              <a:rPr lang="ru-RU"/>
              <a:t>Образец текста</a:t>
            </a:r>
          </a:p>
        </p:txBody>
      </p:sp>
      <p:sp>
        <p:nvSpPr>
          <p:cNvPr id="1048883" name="Shape 376"/>
          <p:cNvSpPr>
            <a:spLocks noGrp="1"/>
          </p:cNvSpPr>
          <p:nvPr>
            <p:ph type="body" sz="quarter" idx="28"/>
          </p:nvPr>
        </p:nvSpPr>
        <p:spPr>
          <a:xfrm>
            <a:off x="2658516" y="3768444"/>
            <a:ext cx="2142023" cy="338555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defRPr sz="1100">
                <a:solidFill>
                  <a:schemeClr val="accent5"/>
                </a:solidFill>
              </a:defRPr>
            </a:pPr>
            <a:r>
              <a:rPr lang="ru-RU"/>
              <a:t>Образец текста</a:t>
            </a:r>
          </a:p>
        </p:txBody>
      </p:sp>
      <p:sp>
        <p:nvSpPr>
          <p:cNvPr id="1048884" name="Shape 377"/>
          <p:cNvSpPr>
            <a:spLocks noGrp="1"/>
          </p:cNvSpPr>
          <p:nvPr>
            <p:ph type="pic" sz="quarter" idx="29"/>
          </p:nvPr>
        </p:nvSpPr>
        <p:spPr>
          <a:xfrm>
            <a:off x="3258039" y="2484078"/>
            <a:ext cx="942976" cy="94297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r>
              <a:rPr lang="ru-RU"/>
              <a:t>Вставка рисунка</a:t>
            </a:r>
            <a:endParaRPr/>
          </a:p>
        </p:txBody>
      </p:sp>
      <p:sp>
        <p:nvSpPr>
          <p:cNvPr id="1048885" name="Shape 378"/>
          <p:cNvSpPr>
            <a:spLocks noGrp="1"/>
          </p:cNvSpPr>
          <p:nvPr>
            <p:ph type="body" sz="quarter" idx="30"/>
          </p:nvPr>
        </p:nvSpPr>
        <p:spPr>
          <a:xfrm>
            <a:off x="5004903" y="5541085"/>
            <a:ext cx="2142023" cy="184667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defRPr sz="1200" b="1"/>
            </a:pPr>
            <a:r>
              <a:rPr lang="ru-RU"/>
              <a:t>Образец текста</a:t>
            </a:r>
          </a:p>
        </p:txBody>
      </p:sp>
      <p:sp>
        <p:nvSpPr>
          <p:cNvPr id="1048886" name="Shape 379"/>
          <p:cNvSpPr>
            <a:spLocks noGrp="1"/>
          </p:cNvSpPr>
          <p:nvPr>
            <p:ph type="body" sz="quarter" idx="31"/>
          </p:nvPr>
        </p:nvSpPr>
        <p:spPr>
          <a:xfrm>
            <a:off x="5004901" y="5782486"/>
            <a:ext cx="2142023" cy="338555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defRPr sz="1100">
                <a:solidFill>
                  <a:schemeClr val="accent5"/>
                </a:solidFill>
              </a:defRPr>
            </a:pPr>
            <a:r>
              <a:rPr lang="ru-RU"/>
              <a:t>Образец текста</a:t>
            </a:r>
          </a:p>
        </p:txBody>
      </p:sp>
      <p:sp>
        <p:nvSpPr>
          <p:cNvPr id="1048887" name="Shape 380"/>
          <p:cNvSpPr>
            <a:spLocks noGrp="1"/>
          </p:cNvSpPr>
          <p:nvPr>
            <p:ph type="pic" sz="quarter" idx="32"/>
          </p:nvPr>
        </p:nvSpPr>
        <p:spPr>
          <a:xfrm>
            <a:off x="5604426" y="4498121"/>
            <a:ext cx="942976" cy="94297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r>
              <a:rPr lang="ru-RU"/>
              <a:t>Вставка рисунка</a:t>
            </a:r>
            <a:endParaRPr/>
          </a:p>
        </p:txBody>
      </p:sp>
      <p:sp>
        <p:nvSpPr>
          <p:cNvPr id="1048888" name="Shape 381"/>
          <p:cNvSpPr>
            <a:spLocks noGrp="1"/>
          </p:cNvSpPr>
          <p:nvPr>
            <p:ph type="body" sz="quarter" idx="33"/>
          </p:nvPr>
        </p:nvSpPr>
        <p:spPr>
          <a:xfrm>
            <a:off x="7351287" y="5541085"/>
            <a:ext cx="2142023" cy="184667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defRPr sz="1200" b="1"/>
            </a:pPr>
            <a:r>
              <a:rPr lang="ru-RU"/>
              <a:t>Образец текста</a:t>
            </a:r>
          </a:p>
        </p:txBody>
      </p:sp>
      <p:sp>
        <p:nvSpPr>
          <p:cNvPr id="1048889" name="Shape 382"/>
          <p:cNvSpPr>
            <a:spLocks noGrp="1"/>
          </p:cNvSpPr>
          <p:nvPr>
            <p:ph type="body" sz="quarter" idx="34"/>
          </p:nvPr>
        </p:nvSpPr>
        <p:spPr>
          <a:xfrm>
            <a:off x="7351286" y="5782486"/>
            <a:ext cx="2142023" cy="338555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defRPr sz="1100">
                <a:solidFill>
                  <a:schemeClr val="accent5"/>
                </a:solidFill>
              </a:defRPr>
            </a:pPr>
            <a:r>
              <a:rPr lang="ru-RU"/>
              <a:t>Образец текста</a:t>
            </a:r>
          </a:p>
        </p:txBody>
      </p:sp>
      <p:sp>
        <p:nvSpPr>
          <p:cNvPr id="1048890" name="Shape 383"/>
          <p:cNvSpPr>
            <a:spLocks noGrp="1"/>
          </p:cNvSpPr>
          <p:nvPr>
            <p:ph type="pic" sz="quarter" idx="35"/>
          </p:nvPr>
        </p:nvSpPr>
        <p:spPr>
          <a:xfrm>
            <a:off x="7950810" y="4498121"/>
            <a:ext cx="942976" cy="94297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r>
              <a:rPr lang="ru-RU"/>
              <a:t>Вставка рисунка</a:t>
            </a:r>
            <a:endParaRPr/>
          </a:p>
        </p:txBody>
      </p:sp>
      <p:sp>
        <p:nvSpPr>
          <p:cNvPr id="1048891" name="Shape 384"/>
          <p:cNvSpPr>
            <a:spLocks noGrp="1"/>
          </p:cNvSpPr>
          <p:nvPr>
            <p:ph type="body" sz="quarter" idx="36"/>
          </p:nvPr>
        </p:nvSpPr>
        <p:spPr>
          <a:xfrm>
            <a:off x="9697673" y="5541085"/>
            <a:ext cx="2142023" cy="184667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defRPr sz="1200" b="1"/>
            </a:pPr>
            <a:r>
              <a:rPr lang="ru-RU"/>
              <a:t>Образец текста</a:t>
            </a:r>
          </a:p>
        </p:txBody>
      </p:sp>
      <p:sp>
        <p:nvSpPr>
          <p:cNvPr id="1048892" name="Shape 385"/>
          <p:cNvSpPr>
            <a:spLocks noGrp="1"/>
          </p:cNvSpPr>
          <p:nvPr>
            <p:ph type="body" sz="quarter" idx="37"/>
          </p:nvPr>
        </p:nvSpPr>
        <p:spPr>
          <a:xfrm>
            <a:off x="9697671" y="5782486"/>
            <a:ext cx="2142023" cy="169278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defRPr sz="1100">
                <a:solidFill>
                  <a:schemeClr val="accent5"/>
                </a:solidFill>
              </a:defRPr>
            </a:pPr>
            <a:r>
              <a:rPr lang="ru-RU"/>
              <a:t>Образец текста</a:t>
            </a:r>
          </a:p>
        </p:txBody>
      </p:sp>
      <p:sp>
        <p:nvSpPr>
          <p:cNvPr id="1048893" name="Shape 386"/>
          <p:cNvSpPr>
            <a:spLocks noGrp="1"/>
          </p:cNvSpPr>
          <p:nvPr>
            <p:ph type="pic" sz="quarter" idx="38"/>
          </p:nvPr>
        </p:nvSpPr>
        <p:spPr>
          <a:xfrm>
            <a:off x="10297196" y="4498121"/>
            <a:ext cx="942976" cy="94297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r>
              <a:rPr lang="ru-RU"/>
              <a:t>Вставка рисунка</a:t>
            </a:r>
            <a:endParaRPr/>
          </a:p>
        </p:txBody>
      </p:sp>
      <p:sp>
        <p:nvSpPr>
          <p:cNvPr id="1048894" name="Shape 387"/>
          <p:cNvSpPr>
            <a:spLocks noGrp="1"/>
          </p:cNvSpPr>
          <p:nvPr>
            <p:ph type="body" sz="quarter" idx="39"/>
          </p:nvPr>
        </p:nvSpPr>
        <p:spPr>
          <a:xfrm>
            <a:off x="312132" y="5541085"/>
            <a:ext cx="2142022" cy="184667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defRPr sz="1200" b="1"/>
            </a:pPr>
            <a:r>
              <a:rPr lang="ru-RU"/>
              <a:t>Образец текста</a:t>
            </a:r>
          </a:p>
        </p:txBody>
      </p:sp>
      <p:sp>
        <p:nvSpPr>
          <p:cNvPr id="1048895" name="Shape 388"/>
          <p:cNvSpPr>
            <a:spLocks noGrp="1"/>
          </p:cNvSpPr>
          <p:nvPr>
            <p:ph type="body" sz="quarter" idx="40"/>
          </p:nvPr>
        </p:nvSpPr>
        <p:spPr>
          <a:xfrm>
            <a:off x="312131" y="5782486"/>
            <a:ext cx="2142022" cy="169278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defRPr sz="1100">
                <a:solidFill>
                  <a:schemeClr val="accent5"/>
                </a:solidFill>
              </a:defRPr>
            </a:pPr>
            <a:r>
              <a:rPr lang="ru-RU"/>
              <a:t>Образец текста</a:t>
            </a:r>
          </a:p>
        </p:txBody>
      </p:sp>
      <p:sp>
        <p:nvSpPr>
          <p:cNvPr id="1048896" name="Shape 389"/>
          <p:cNvSpPr>
            <a:spLocks noGrp="1"/>
          </p:cNvSpPr>
          <p:nvPr>
            <p:ph type="pic" sz="quarter" idx="41"/>
          </p:nvPr>
        </p:nvSpPr>
        <p:spPr>
          <a:xfrm>
            <a:off x="911655" y="4498121"/>
            <a:ext cx="942976" cy="94297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r>
              <a:rPr lang="ru-RU"/>
              <a:t>Вставка рисунка</a:t>
            </a:r>
            <a:endParaRPr/>
          </a:p>
        </p:txBody>
      </p:sp>
      <p:sp>
        <p:nvSpPr>
          <p:cNvPr id="1048897" name="Shape 390"/>
          <p:cNvSpPr>
            <a:spLocks noGrp="1"/>
          </p:cNvSpPr>
          <p:nvPr>
            <p:ph type="body" sz="quarter" idx="42"/>
          </p:nvPr>
        </p:nvSpPr>
        <p:spPr>
          <a:xfrm>
            <a:off x="2658517" y="5541085"/>
            <a:ext cx="2142022" cy="184667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defRPr sz="1200" b="1"/>
            </a:pPr>
            <a:r>
              <a:rPr lang="ru-RU"/>
              <a:t>Образец текста</a:t>
            </a:r>
          </a:p>
        </p:txBody>
      </p:sp>
      <p:sp>
        <p:nvSpPr>
          <p:cNvPr id="1048898" name="Shape 391"/>
          <p:cNvSpPr>
            <a:spLocks noGrp="1"/>
          </p:cNvSpPr>
          <p:nvPr>
            <p:ph type="body" sz="quarter" idx="43"/>
          </p:nvPr>
        </p:nvSpPr>
        <p:spPr>
          <a:xfrm>
            <a:off x="2658516" y="5782486"/>
            <a:ext cx="2142023" cy="338555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defRPr sz="1100">
                <a:solidFill>
                  <a:schemeClr val="accent5"/>
                </a:solidFill>
              </a:defRPr>
            </a:pPr>
            <a:r>
              <a:rPr lang="ru-RU"/>
              <a:t>Образец текста</a:t>
            </a:r>
          </a:p>
        </p:txBody>
      </p:sp>
      <p:sp>
        <p:nvSpPr>
          <p:cNvPr id="1048899" name="Shape 392"/>
          <p:cNvSpPr>
            <a:spLocks noGrp="1"/>
          </p:cNvSpPr>
          <p:nvPr>
            <p:ph type="pic" sz="quarter" idx="44"/>
          </p:nvPr>
        </p:nvSpPr>
        <p:spPr>
          <a:xfrm>
            <a:off x="3258039" y="4498121"/>
            <a:ext cx="942976" cy="94297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r>
              <a:rPr lang="ru-RU"/>
              <a:t>Вставка рисунка</a:t>
            </a:r>
            <a:endParaRPr/>
          </a:p>
        </p:txBody>
      </p:sp>
      <p:sp>
        <p:nvSpPr>
          <p:cNvPr id="1048900" name="Shape 393"/>
          <p:cNvSpPr>
            <a:spLocks noGrp="1"/>
          </p:cNvSpPr>
          <p:nvPr>
            <p:ph type="title"/>
          </p:nvPr>
        </p:nvSpPr>
        <p:spPr>
          <a:xfrm>
            <a:off x="438150" y="408552"/>
            <a:ext cx="3973830" cy="332399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048901" name="Shape 394"/>
          <p:cNvSpPr>
            <a:spLocks noGrp="1"/>
          </p:cNvSpPr>
          <p:nvPr>
            <p:ph type="sldNum" sz="quarter" idx="2"/>
          </p:nvPr>
        </p:nvSpPr>
        <p:spPr>
          <a:xfrm>
            <a:off x="434976" y="6312458"/>
            <a:ext cx="127001" cy="127001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439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Schemes &amp; charts 1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78" name="Shape 401"/>
          <p:cNvSpPr>
            <a:spLocks noGrp="1"/>
          </p:cNvSpPr>
          <p:nvPr>
            <p:ph type="body" sz="quarter" idx="1"/>
          </p:nvPr>
        </p:nvSpPr>
        <p:spPr>
          <a:xfrm>
            <a:off x="434976" y="996656"/>
            <a:ext cx="6861175" cy="24622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</a:lvl1pPr>
            <a:lvl2pPr marL="685800" indent="-228600">
              <a:lnSpc>
                <a:spcPct val="100000"/>
              </a:lnSpc>
              <a:buSzPct val="100000"/>
              <a:buChar char="•"/>
            </a:lvl2pPr>
            <a:lvl3pPr marL="1143000" indent="-228600">
              <a:lnSpc>
                <a:spcPct val="100000"/>
              </a:lnSpc>
              <a:buSzPct val="100000"/>
              <a:buChar char="•"/>
            </a:lvl3pPr>
            <a:lvl4pPr marL="1600200" indent="-228600">
              <a:lnSpc>
                <a:spcPct val="100000"/>
              </a:lnSpc>
              <a:buSzPct val="100000"/>
              <a:buChar char="•"/>
            </a:lvl4pPr>
            <a:lvl5pPr marL="2057400" indent="-228600">
              <a:lnSpc>
                <a:spcPct val="100000"/>
              </a:lnSpc>
              <a:buSzPct val="100000"/>
              <a:buChar char="•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1048779" name="Shape 402"/>
          <p:cNvSpPr>
            <a:spLocks noGrp="1"/>
          </p:cNvSpPr>
          <p:nvPr>
            <p:ph type="title"/>
          </p:nvPr>
        </p:nvSpPr>
        <p:spPr>
          <a:xfrm>
            <a:off x="438150" y="408552"/>
            <a:ext cx="11315700" cy="332399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048780" name="Shape 403"/>
          <p:cNvSpPr>
            <a:spLocks noGrp="1"/>
          </p:cNvSpPr>
          <p:nvPr>
            <p:ph type="sldNum" sz="quarter" idx="2"/>
          </p:nvPr>
        </p:nvSpPr>
        <p:spPr>
          <a:xfrm>
            <a:off x="434976" y="6312458"/>
            <a:ext cx="127001" cy="127001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07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Schemes &amp; charts 2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53" name="Shape 410"/>
          <p:cNvSpPr>
            <a:spLocks noGrp="1"/>
          </p:cNvSpPr>
          <p:nvPr>
            <p:ph type="body" idx="1"/>
          </p:nvPr>
        </p:nvSpPr>
        <p:spPr>
          <a:xfrm>
            <a:off x="434976" y="990457"/>
            <a:ext cx="8147051" cy="44238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1048954" name="Shape 411"/>
          <p:cNvSpPr>
            <a:spLocks noGrp="1"/>
          </p:cNvSpPr>
          <p:nvPr>
            <p:ph type="body" sz="quarter" idx="13"/>
          </p:nvPr>
        </p:nvSpPr>
        <p:spPr>
          <a:xfrm>
            <a:off x="434975" y="5613370"/>
            <a:ext cx="6861175" cy="246222"/>
          </a:xfrm>
          <a:prstGeom prst="rect">
            <a:avLst/>
          </a:prstGeom>
        </p:spPr>
        <p:txBody>
          <a:bodyPr lIns="0" tIns="0" rIns="0" bIns="0"/>
          <a:lstStyle/>
          <a:p>
            <a:pPr lvl="0">
              <a:lnSpc>
                <a:spcPct val="100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1048955" name="Shape 412"/>
          <p:cNvSpPr>
            <a:spLocks noGrp="1"/>
          </p:cNvSpPr>
          <p:nvPr>
            <p:ph type="body" sz="quarter" idx="14"/>
          </p:nvPr>
        </p:nvSpPr>
        <p:spPr>
          <a:xfrm>
            <a:off x="8746549" y="990457"/>
            <a:ext cx="3007302" cy="728311"/>
          </a:xfrm>
          <a:prstGeom prst="rect">
            <a:avLst/>
          </a:prstGeom>
        </p:spPr>
        <p:txBody>
          <a:bodyPr lIns="0" tIns="0" rIns="0" bIns="0"/>
          <a:lstStyle/>
          <a:p>
            <a:pPr lvl="0" algn="ctr" defTabSz="850391">
              <a:lnSpc>
                <a:spcPct val="100000"/>
              </a:lnSpc>
              <a:spcBef>
                <a:spcPts val="900"/>
              </a:spcBef>
              <a:defRPr sz="5022">
                <a:solidFill>
                  <a:schemeClr val="accent2"/>
                </a:solidFill>
              </a:defRPr>
            </a:pPr>
            <a:r>
              <a:rPr lang="ru-RU"/>
              <a:t>Образец текста</a:t>
            </a:r>
          </a:p>
        </p:txBody>
      </p:sp>
      <p:sp>
        <p:nvSpPr>
          <p:cNvPr id="1048956" name="Shape 413"/>
          <p:cNvSpPr>
            <a:spLocks noGrp="1"/>
          </p:cNvSpPr>
          <p:nvPr>
            <p:ph type="body" sz="quarter" idx="15"/>
          </p:nvPr>
        </p:nvSpPr>
        <p:spPr>
          <a:xfrm>
            <a:off x="8746549" y="1820141"/>
            <a:ext cx="3007302" cy="246222"/>
          </a:xfrm>
          <a:prstGeom prst="rect">
            <a:avLst/>
          </a:prstGeom>
        </p:spPr>
        <p:txBody>
          <a:bodyPr lIns="0" tIns="0" rIns="0" bIns="0"/>
          <a:lstStyle/>
          <a:p>
            <a:pPr lvl="0" algn="ctr" defTabSz="749808">
              <a:lnSpc>
                <a:spcPct val="100000"/>
              </a:lnSpc>
              <a:spcBef>
                <a:spcPts val="800"/>
              </a:spcBef>
              <a:defRPr sz="1640">
                <a:solidFill>
                  <a:schemeClr val="accent2"/>
                </a:solidFill>
              </a:defRPr>
            </a:pPr>
            <a:r>
              <a:rPr lang="ru-RU"/>
              <a:t>Образец текста</a:t>
            </a:r>
          </a:p>
        </p:txBody>
      </p:sp>
      <p:sp>
        <p:nvSpPr>
          <p:cNvPr id="1048957" name="Shape 414"/>
          <p:cNvSpPr>
            <a:spLocks noGrp="1"/>
          </p:cNvSpPr>
          <p:nvPr>
            <p:ph type="body" sz="quarter" idx="16"/>
          </p:nvPr>
        </p:nvSpPr>
        <p:spPr>
          <a:xfrm>
            <a:off x="8746549" y="2193134"/>
            <a:ext cx="3007302" cy="246222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defRPr sz="1200">
                <a:solidFill>
                  <a:schemeClr val="accent2"/>
                </a:solidFill>
              </a:defRPr>
            </a:pPr>
            <a:r>
              <a:rPr lang="ru-RU"/>
              <a:t>Образец текста</a:t>
            </a:r>
          </a:p>
        </p:txBody>
      </p:sp>
      <p:sp>
        <p:nvSpPr>
          <p:cNvPr id="1048958" name="Shape 415"/>
          <p:cNvSpPr>
            <a:spLocks noGrp="1"/>
          </p:cNvSpPr>
          <p:nvPr>
            <p:ph type="body" sz="quarter" idx="17"/>
          </p:nvPr>
        </p:nvSpPr>
        <p:spPr>
          <a:xfrm>
            <a:off x="8746549" y="2838307"/>
            <a:ext cx="3007302" cy="728311"/>
          </a:xfrm>
          <a:prstGeom prst="rect">
            <a:avLst/>
          </a:prstGeom>
        </p:spPr>
        <p:txBody>
          <a:bodyPr lIns="0" tIns="0" rIns="0" bIns="0"/>
          <a:lstStyle/>
          <a:p>
            <a:pPr lvl="0" algn="ctr" defTabSz="850391">
              <a:lnSpc>
                <a:spcPct val="100000"/>
              </a:lnSpc>
              <a:spcBef>
                <a:spcPts val="900"/>
              </a:spcBef>
              <a:defRPr sz="5022">
                <a:solidFill>
                  <a:srgbClr val="AFABAB"/>
                </a:solidFill>
              </a:defRPr>
            </a:pPr>
            <a:r>
              <a:rPr lang="ru-RU"/>
              <a:t>Образец текста</a:t>
            </a:r>
          </a:p>
        </p:txBody>
      </p:sp>
      <p:sp>
        <p:nvSpPr>
          <p:cNvPr id="1048959" name="Shape 416"/>
          <p:cNvSpPr>
            <a:spLocks noGrp="1"/>
          </p:cNvSpPr>
          <p:nvPr>
            <p:ph type="body" sz="quarter" idx="18"/>
          </p:nvPr>
        </p:nvSpPr>
        <p:spPr>
          <a:xfrm>
            <a:off x="8746549" y="3667990"/>
            <a:ext cx="3007302" cy="246222"/>
          </a:xfrm>
          <a:prstGeom prst="rect">
            <a:avLst/>
          </a:prstGeom>
        </p:spPr>
        <p:txBody>
          <a:bodyPr lIns="0" tIns="0" rIns="0" bIns="0"/>
          <a:lstStyle/>
          <a:p>
            <a:pPr lvl="0" algn="ctr" defTabSz="749808">
              <a:lnSpc>
                <a:spcPct val="100000"/>
              </a:lnSpc>
              <a:spcBef>
                <a:spcPts val="800"/>
              </a:spcBef>
              <a:defRPr sz="1640">
                <a:solidFill>
                  <a:srgbClr val="AFABAB"/>
                </a:solidFill>
              </a:defRPr>
            </a:pPr>
            <a:r>
              <a:rPr lang="ru-RU"/>
              <a:t>Образец текста</a:t>
            </a:r>
          </a:p>
        </p:txBody>
      </p:sp>
      <p:sp>
        <p:nvSpPr>
          <p:cNvPr id="1048960" name="Shape 417"/>
          <p:cNvSpPr>
            <a:spLocks noGrp="1"/>
          </p:cNvSpPr>
          <p:nvPr>
            <p:ph type="body" sz="quarter" idx="19"/>
          </p:nvPr>
        </p:nvSpPr>
        <p:spPr>
          <a:xfrm>
            <a:off x="8746549" y="4040985"/>
            <a:ext cx="3007302" cy="246222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defRPr sz="1200">
                <a:solidFill>
                  <a:srgbClr val="AFABAB"/>
                </a:solidFill>
              </a:defRPr>
            </a:pPr>
            <a:r>
              <a:rPr lang="ru-RU"/>
              <a:t>Образец текста</a:t>
            </a:r>
          </a:p>
        </p:txBody>
      </p:sp>
      <p:sp>
        <p:nvSpPr>
          <p:cNvPr id="1048961" name="Shape 418"/>
          <p:cNvSpPr>
            <a:spLocks noGrp="1"/>
          </p:cNvSpPr>
          <p:nvPr>
            <p:ph type="title"/>
          </p:nvPr>
        </p:nvSpPr>
        <p:spPr>
          <a:xfrm>
            <a:off x="438150" y="408552"/>
            <a:ext cx="11315700" cy="332399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048962" name="Shape 419"/>
          <p:cNvSpPr>
            <a:spLocks noGrp="1"/>
          </p:cNvSpPr>
          <p:nvPr>
            <p:ph type="sldNum" sz="quarter" idx="2"/>
          </p:nvPr>
        </p:nvSpPr>
        <p:spPr>
          <a:xfrm>
            <a:off x="434976" y="6312458"/>
            <a:ext cx="127001" cy="127001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27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Schemes &amp; charts 3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13" name="Shape 426"/>
          <p:cNvSpPr>
            <a:spLocks noGrp="1"/>
          </p:cNvSpPr>
          <p:nvPr>
            <p:ph type="body" sz="half" idx="1"/>
          </p:nvPr>
        </p:nvSpPr>
        <p:spPr>
          <a:xfrm>
            <a:off x="434976" y="975825"/>
            <a:ext cx="5308621" cy="365144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1048914" name="Shape 427"/>
          <p:cNvSpPr>
            <a:spLocks noGrp="1"/>
          </p:cNvSpPr>
          <p:nvPr>
            <p:ph type="body" sz="quarter" idx="13"/>
          </p:nvPr>
        </p:nvSpPr>
        <p:spPr>
          <a:xfrm>
            <a:off x="434975" y="4882617"/>
            <a:ext cx="5308622" cy="246222"/>
          </a:xfrm>
          <a:prstGeom prst="rect">
            <a:avLst/>
          </a:prstGeom>
        </p:spPr>
        <p:txBody>
          <a:bodyPr lIns="0" tIns="0" rIns="0" bIns="0"/>
          <a:lstStyle/>
          <a:p>
            <a:pPr lvl="0" algn="ctr" defTabSz="832104">
              <a:lnSpc>
                <a:spcPct val="100000"/>
              </a:lnSpc>
              <a:spcBef>
                <a:spcPts val="900"/>
              </a:spcBef>
              <a:defRPr sz="1638"/>
            </a:pPr>
            <a:r>
              <a:rPr lang="ru-RU"/>
              <a:t>Образец текста</a:t>
            </a:r>
          </a:p>
        </p:txBody>
      </p:sp>
      <p:sp>
        <p:nvSpPr>
          <p:cNvPr id="1048915" name="Shape 428"/>
          <p:cNvSpPr>
            <a:spLocks noGrp="1"/>
          </p:cNvSpPr>
          <p:nvPr>
            <p:ph type="body" sz="quarter" idx="14"/>
          </p:nvPr>
        </p:nvSpPr>
        <p:spPr>
          <a:xfrm>
            <a:off x="434975" y="5309391"/>
            <a:ext cx="5308622" cy="601290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defRPr sz="1200"/>
            </a:pPr>
            <a:r>
              <a:rPr lang="ru-RU"/>
              <a:t>Образец текста</a:t>
            </a:r>
          </a:p>
        </p:txBody>
      </p:sp>
      <p:sp>
        <p:nvSpPr>
          <p:cNvPr id="1048916" name="Shape 429"/>
          <p:cNvSpPr>
            <a:spLocks noGrp="1"/>
          </p:cNvSpPr>
          <p:nvPr>
            <p:ph type="body" sz="quarter" idx="15"/>
          </p:nvPr>
        </p:nvSpPr>
        <p:spPr>
          <a:xfrm>
            <a:off x="6445229" y="4882617"/>
            <a:ext cx="5308621" cy="246222"/>
          </a:xfrm>
          <a:prstGeom prst="rect">
            <a:avLst/>
          </a:prstGeom>
        </p:spPr>
        <p:txBody>
          <a:bodyPr lIns="0" tIns="0" rIns="0" bIns="0"/>
          <a:lstStyle/>
          <a:p>
            <a:pPr lvl="0" algn="ctr" defTabSz="832104">
              <a:lnSpc>
                <a:spcPct val="100000"/>
              </a:lnSpc>
              <a:spcBef>
                <a:spcPts val="900"/>
              </a:spcBef>
              <a:defRPr sz="1638"/>
            </a:pPr>
            <a:r>
              <a:rPr lang="ru-RU"/>
              <a:t>Образец текста</a:t>
            </a:r>
          </a:p>
        </p:txBody>
      </p:sp>
      <p:sp>
        <p:nvSpPr>
          <p:cNvPr id="1048917" name="Shape 430"/>
          <p:cNvSpPr>
            <a:spLocks noGrp="1"/>
          </p:cNvSpPr>
          <p:nvPr>
            <p:ph type="body" sz="quarter" idx="16"/>
          </p:nvPr>
        </p:nvSpPr>
        <p:spPr>
          <a:xfrm>
            <a:off x="6445229" y="5309391"/>
            <a:ext cx="5308621" cy="601290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defRPr sz="1200"/>
            </a:pPr>
            <a:r>
              <a:rPr lang="ru-RU"/>
              <a:t>Образец текста</a:t>
            </a:r>
          </a:p>
        </p:txBody>
      </p:sp>
      <p:sp>
        <p:nvSpPr>
          <p:cNvPr id="1048918" name="Shape 431"/>
          <p:cNvSpPr>
            <a:spLocks noGrp="1"/>
          </p:cNvSpPr>
          <p:nvPr>
            <p:ph type="title"/>
          </p:nvPr>
        </p:nvSpPr>
        <p:spPr>
          <a:xfrm>
            <a:off x="438150" y="408552"/>
            <a:ext cx="11315700" cy="332399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048919" name="Shape 432"/>
          <p:cNvSpPr>
            <a:spLocks noGrp="1"/>
          </p:cNvSpPr>
          <p:nvPr>
            <p:ph type="sldNum" sz="quarter" idx="2"/>
          </p:nvPr>
        </p:nvSpPr>
        <p:spPr>
          <a:xfrm>
            <a:off x="434976" y="6312458"/>
            <a:ext cx="127001" cy="127001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3128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Schemes &amp; charts 4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5" name="Shape 439"/>
          <p:cNvSpPr>
            <a:spLocks noGrp="1"/>
          </p:cNvSpPr>
          <p:nvPr>
            <p:ph type="body" sz="half" idx="1"/>
          </p:nvPr>
        </p:nvSpPr>
        <p:spPr>
          <a:xfrm>
            <a:off x="434976" y="2342684"/>
            <a:ext cx="5308621" cy="365144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1048766" name="Shape 440"/>
          <p:cNvSpPr>
            <a:spLocks noGrp="1"/>
          </p:cNvSpPr>
          <p:nvPr>
            <p:ph type="body" sz="quarter" idx="13"/>
          </p:nvPr>
        </p:nvSpPr>
        <p:spPr>
          <a:xfrm>
            <a:off x="434975" y="1059277"/>
            <a:ext cx="5308622" cy="246222"/>
          </a:xfrm>
          <a:prstGeom prst="rect">
            <a:avLst/>
          </a:prstGeom>
        </p:spPr>
        <p:txBody>
          <a:bodyPr lIns="0" tIns="0" rIns="0" bIns="0"/>
          <a:lstStyle/>
          <a:p>
            <a:pPr lvl="0" algn="ctr" defTabSz="832104">
              <a:lnSpc>
                <a:spcPct val="100000"/>
              </a:lnSpc>
              <a:spcBef>
                <a:spcPts val="900"/>
              </a:spcBef>
              <a:defRPr sz="1638"/>
            </a:pPr>
            <a:r>
              <a:rPr lang="ru-RU"/>
              <a:t>Образец текста</a:t>
            </a:r>
          </a:p>
        </p:txBody>
      </p:sp>
      <p:sp>
        <p:nvSpPr>
          <p:cNvPr id="1048767" name="Shape 441"/>
          <p:cNvSpPr>
            <a:spLocks noGrp="1"/>
          </p:cNvSpPr>
          <p:nvPr>
            <p:ph type="body" sz="quarter" idx="14"/>
          </p:nvPr>
        </p:nvSpPr>
        <p:spPr>
          <a:xfrm>
            <a:off x="434975" y="1486052"/>
            <a:ext cx="5308622" cy="601290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defRPr sz="1200"/>
            </a:pPr>
            <a:r>
              <a:rPr lang="ru-RU"/>
              <a:t>Образец текста</a:t>
            </a:r>
          </a:p>
        </p:txBody>
      </p:sp>
      <p:sp>
        <p:nvSpPr>
          <p:cNvPr id="1048768" name="Shape 442"/>
          <p:cNvSpPr>
            <a:spLocks noGrp="1"/>
          </p:cNvSpPr>
          <p:nvPr>
            <p:ph type="body" sz="quarter" idx="15"/>
          </p:nvPr>
        </p:nvSpPr>
        <p:spPr>
          <a:xfrm>
            <a:off x="6445229" y="1059277"/>
            <a:ext cx="5308621" cy="246222"/>
          </a:xfrm>
          <a:prstGeom prst="rect">
            <a:avLst/>
          </a:prstGeom>
        </p:spPr>
        <p:txBody>
          <a:bodyPr lIns="0" tIns="0" rIns="0" bIns="0"/>
          <a:lstStyle/>
          <a:p>
            <a:pPr lvl="0" algn="ctr" defTabSz="832104">
              <a:lnSpc>
                <a:spcPct val="100000"/>
              </a:lnSpc>
              <a:spcBef>
                <a:spcPts val="900"/>
              </a:spcBef>
              <a:defRPr sz="1638"/>
            </a:pPr>
            <a:r>
              <a:rPr lang="ru-RU"/>
              <a:t>Образец текста</a:t>
            </a:r>
          </a:p>
        </p:txBody>
      </p:sp>
      <p:sp>
        <p:nvSpPr>
          <p:cNvPr id="1048769" name="Shape 443"/>
          <p:cNvSpPr>
            <a:spLocks noGrp="1"/>
          </p:cNvSpPr>
          <p:nvPr>
            <p:ph type="body" sz="quarter" idx="16"/>
          </p:nvPr>
        </p:nvSpPr>
        <p:spPr>
          <a:xfrm>
            <a:off x="6445229" y="1486052"/>
            <a:ext cx="5308621" cy="601290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defRPr sz="1200"/>
            </a:pPr>
            <a:r>
              <a:rPr lang="ru-RU"/>
              <a:t>Образец текста</a:t>
            </a:r>
          </a:p>
        </p:txBody>
      </p:sp>
      <p:sp>
        <p:nvSpPr>
          <p:cNvPr id="1048770" name="Shape 444"/>
          <p:cNvSpPr>
            <a:spLocks noGrp="1"/>
          </p:cNvSpPr>
          <p:nvPr>
            <p:ph type="title"/>
          </p:nvPr>
        </p:nvSpPr>
        <p:spPr>
          <a:xfrm>
            <a:off x="438150" y="408552"/>
            <a:ext cx="11315700" cy="332399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048771" name="Shape 445"/>
          <p:cNvSpPr>
            <a:spLocks noGrp="1"/>
          </p:cNvSpPr>
          <p:nvPr>
            <p:ph type="sldNum" sz="quarter" idx="2"/>
          </p:nvPr>
        </p:nvSpPr>
        <p:spPr>
          <a:xfrm>
            <a:off x="434976" y="6312458"/>
            <a:ext cx="127001" cy="127001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160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able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7" name="Shape 452"/>
          <p:cNvSpPr>
            <a:spLocks noGrp="1"/>
          </p:cNvSpPr>
          <p:nvPr>
            <p:ph type="body" idx="1"/>
          </p:nvPr>
        </p:nvSpPr>
        <p:spPr>
          <a:xfrm>
            <a:off x="434976" y="1606131"/>
            <a:ext cx="11318875" cy="455033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1048938" name="Shape 453"/>
          <p:cNvSpPr>
            <a:spLocks noGrp="1"/>
          </p:cNvSpPr>
          <p:nvPr>
            <p:ph type="body" sz="quarter" idx="13"/>
          </p:nvPr>
        </p:nvSpPr>
        <p:spPr>
          <a:xfrm>
            <a:off x="434975" y="950946"/>
            <a:ext cx="5546726" cy="414062"/>
          </a:xfrm>
          <a:prstGeom prst="rect">
            <a:avLst/>
          </a:prstGeom>
        </p:spPr>
        <p:txBody>
          <a:bodyPr lIns="0" tIns="0" rIns="0" bIns="0"/>
          <a:lstStyle/>
          <a:p>
            <a:pPr lvl="0">
              <a:lnSpc>
                <a:spcPct val="100000"/>
              </a:lnSpc>
              <a:defRPr sz="1400"/>
            </a:pPr>
            <a:r>
              <a:rPr lang="ru-RU"/>
              <a:t>Образец текста</a:t>
            </a:r>
          </a:p>
        </p:txBody>
      </p:sp>
      <p:sp>
        <p:nvSpPr>
          <p:cNvPr id="1048939" name="Shape 454"/>
          <p:cNvSpPr>
            <a:spLocks noGrp="1"/>
          </p:cNvSpPr>
          <p:nvPr>
            <p:ph type="title"/>
          </p:nvPr>
        </p:nvSpPr>
        <p:spPr>
          <a:xfrm>
            <a:off x="438150" y="408552"/>
            <a:ext cx="11315700" cy="332399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048940" name="Shape 455"/>
          <p:cNvSpPr>
            <a:spLocks noGrp="1"/>
          </p:cNvSpPr>
          <p:nvPr>
            <p:ph type="sldNum" sz="quarter" idx="2"/>
          </p:nvPr>
        </p:nvSpPr>
        <p:spPr>
          <a:xfrm>
            <a:off x="434976" y="6312458"/>
            <a:ext cx="127001" cy="127001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4973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llustrations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3" name="Shape 462"/>
          <p:cNvSpPr>
            <a:spLocks noGrp="1"/>
          </p:cNvSpPr>
          <p:nvPr>
            <p:ph type="title"/>
          </p:nvPr>
        </p:nvSpPr>
        <p:spPr>
          <a:xfrm>
            <a:off x="438150" y="408552"/>
            <a:ext cx="11315700" cy="332399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048764" name="Shape 463"/>
          <p:cNvSpPr>
            <a:spLocks noGrp="1"/>
          </p:cNvSpPr>
          <p:nvPr>
            <p:ph type="sldNum" sz="quarter" idx="2"/>
          </p:nvPr>
        </p:nvSpPr>
        <p:spPr>
          <a:xfrm>
            <a:off x="434976" y="6312458"/>
            <a:ext cx="127001" cy="127001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016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_Illustrations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5" name="Shape 462"/>
          <p:cNvSpPr>
            <a:spLocks noGrp="1"/>
          </p:cNvSpPr>
          <p:nvPr>
            <p:ph type="title"/>
          </p:nvPr>
        </p:nvSpPr>
        <p:spPr>
          <a:xfrm>
            <a:off x="438150" y="408552"/>
            <a:ext cx="11315700" cy="332399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048666" name="Shape 463"/>
          <p:cNvSpPr>
            <a:spLocks noGrp="1"/>
          </p:cNvSpPr>
          <p:nvPr>
            <p:ph type="sldNum" sz="quarter" idx="2"/>
          </p:nvPr>
        </p:nvSpPr>
        <p:spPr>
          <a:xfrm>
            <a:off x="434976" y="6312458"/>
            <a:ext cx="127001" cy="127001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555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acts abou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20" name="Shape 52"/>
          <p:cNvSpPr>
            <a:spLocks noGrp="1"/>
          </p:cNvSpPr>
          <p:nvPr>
            <p:ph type="pic" sz="quarter" idx="13"/>
          </p:nvPr>
        </p:nvSpPr>
        <p:spPr>
          <a:xfrm>
            <a:off x="434976" y="1340146"/>
            <a:ext cx="1676401" cy="1116174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r>
              <a:rPr lang="ru-RU"/>
              <a:t>Вставка рисунка</a:t>
            </a:r>
            <a:endParaRPr/>
          </a:p>
        </p:txBody>
      </p:sp>
      <p:sp>
        <p:nvSpPr>
          <p:cNvPr id="1048921" name="Shape 53"/>
          <p:cNvSpPr>
            <a:spLocks noGrp="1"/>
          </p:cNvSpPr>
          <p:nvPr>
            <p:ph type="pic" sz="quarter" idx="14"/>
          </p:nvPr>
        </p:nvSpPr>
        <p:spPr>
          <a:xfrm>
            <a:off x="4360733" y="1340146"/>
            <a:ext cx="1676402" cy="1116174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r>
              <a:rPr lang="ru-RU"/>
              <a:t>Вставка рисунка</a:t>
            </a:r>
            <a:endParaRPr/>
          </a:p>
        </p:txBody>
      </p:sp>
      <p:sp>
        <p:nvSpPr>
          <p:cNvPr id="1048922" name="Shape 54"/>
          <p:cNvSpPr>
            <a:spLocks noGrp="1"/>
          </p:cNvSpPr>
          <p:nvPr>
            <p:ph type="pic" sz="quarter" idx="15"/>
          </p:nvPr>
        </p:nvSpPr>
        <p:spPr>
          <a:xfrm>
            <a:off x="8286492" y="1340146"/>
            <a:ext cx="1676402" cy="1116174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r>
              <a:rPr lang="ru-RU"/>
              <a:t>Вставка рисунка</a:t>
            </a:r>
            <a:endParaRPr/>
          </a:p>
        </p:txBody>
      </p:sp>
      <p:sp>
        <p:nvSpPr>
          <p:cNvPr id="1048923" name="Shape 55"/>
          <p:cNvSpPr>
            <a:spLocks noGrp="1"/>
          </p:cNvSpPr>
          <p:nvPr>
            <p:ph type="body" sz="quarter" idx="1"/>
          </p:nvPr>
        </p:nvSpPr>
        <p:spPr>
          <a:xfrm>
            <a:off x="434975" y="2756430"/>
            <a:ext cx="2736252" cy="123110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600"/>
              </a:spcBef>
              <a:defRPr sz="1200"/>
            </a:lvl1pPr>
            <a:lvl2pPr marL="628650" indent="-171450">
              <a:lnSpc>
                <a:spcPct val="100000"/>
              </a:lnSpc>
              <a:spcBef>
                <a:spcPts val="600"/>
              </a:spcBef>
              <a:buSzPct val="100000"/>
              <a:buChar char="•"/>
              <a:defRPr sz="1200"/>
            </a:lvl2pPr>
            <a:lvl3pPr marL="1085850" indent="-171450">
              <a:lnSpc>
                <a:spcPct val="100000"/>
              </a:lnSpc>
              <a:spcBef>
                <a:spcPts val="600"/>
              </a:spcBef>
              <a:buSzPct val="100000"/>
              <a:buChar char="•"/>
              <a:defRPr sz="1200"/>
            </a:lvl3pPr>
            <a:lvl4pPr marL="1543050" indent="-171450">
              <a:lnSpc>
                <a:spcPct val="100000"/>
              </a:lnSpc>
              <a:spcBef>
                <a:spcPts val="600"/>
              </a:spcBef>
              <a:buSzPct val="100000"/>
              <a:buChar char="•"/>
              <a:defRPr sz="1200"/>
            </a:lvl4pPr>
            <a:lvl5pPr marL="2000250" indent="-171450">
              <a:lnSpc>
                <a:spcPct val="100000"/>
              </a:lnSpc>
              <a:spcBef>
                <a:spcPts val="600"/>
              </a:spcBef>
              <a:buSzPct val="100000"/>
              <a:buChar char="•"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1048924" name="Shape 56"/>
          <p:cNvSpPr>
            <a:spLocks noGrp="1"/>
          </p:cNvSpPr>
          <p:nvPr>
            <p:ph type="body" sz="quarter" idx="16"/>
          </p:nvPr>
        </p:nvSpPr>
        <p:spPr>
          <a:xfrm>
            <a:off x="8286492" y="2756430"/>
            <a:ext cx="2736253" cy="1231106"/>
          </a:xfrm>
          <a:prstGeom prst="rect">
            <a:avLst/>
          </a:prstGeom>
        </p:spPr>
        <p:txBody>
          <a:bodyPr lIns="0" tIns="0" rIns="0" bIns="0"/>
          <a:lstStyle/>
          <a:p>
            <a:pPr lvl="0">
              <a:lnSpc>
                <a:spcPct val="100000"/>
              </a:lnSpc>
              <a:spcBef>
                <a:spcPts val="600"/>
              </a:spcBef>
              <a:defRPr sz="1200"/>
            </a:pPr>
            <a:r>
              <a:rPr lang="ru-RU"/>
              <a:t>Образец текста</a:t>
            </a:r>
          </a:p>
        </p:txBody>
      </p:sp>
      <p:sp>
        <p:nvSpPr>
          <p:cNvPr id="1048925" name="Shape 57"/>
          <p:cNvSpPr>
            <a:spLocks noGrp="1"/>
          </p:cNvSpPr>
          <p:nvPr>
            <p:ph type="body" sz="quarter" idx="17"/>
          </p:nvPr>
        </p:nvSpPr>
        <p:spPr>
          <a:xfrm>
            <a:off x="4360733" y="2756430"/>
            <a:ext cx="2736253" cy="1231106"/>
          </a:xfrm>
          <a:prstGeom prst="rect">
            <a:avLst/>
          </a:prstGeom>
        </p:spPr>
        <p:txBody>
          <a:bodyPr lIns="0" tIns="0" rIns="0" bIns="0"/>
          <a:lstStyle/>
          <a:p>
            <a:pPr lvl="0">
              <a:lnSpc>
                <a:spcPct val="100000"/>
              </a:lnSpc>
              <a:spcBef>
                <a:spcPts val="600"/>
              </a:spcBef>
              <a:defRPr sz="1200"/>
            </a:pPr>
            <a:r>
              <a:rPr lang="ru-RU"/>
              <a:t>Образец текста</a:t>
            </a:r>
          </a:p>
        </p:txBody>
      </p:sp>
      <p:sp>
        <p:nvSpPr>
          <p:cNvPr id="1048926" name="Shape 5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048927" name="Shape 5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4582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Main Title Slide">
    <p:bg>
      <p:bgPr>
        <a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438" name="image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4656" y="6289649"/>
            <a:ext cx="1210677" cy="335634"/>
          </a:xfrm>
          <a:prstGeom prst="rect">
            <a:avLst/>
          </a:prstGeom>
          <a:ln w="12700">
            <a:miter lim="400000"/>
          </a:ln>
        </p:spPr>
      </p:pic>
      <p:sp>
        <p:nvSpPr>
          <p:cNvPr id="1048793" name="Shape 471"/>
          <p:cNvSpPr>
            <a:spLocks noGrp="1"/>
          </p:cNvSpPr>
          <p:nvPr>
            <p:ph type="body" sz="quarter" idx="1"/>
          </p:nvPr>
        </p:nvSpPr>
        <p:spPr>
          <a:xfrm>
            <a:off x="434976" y="4329436"/>
            <a:ext cx="5137003" cy="221600"/>
          </a:xfrm>
          <a:prstGeom prst="rect">
            <a:avLst/>
          </a:prstGeom>
        </p:spPr>
        <p:txBody>
          <a:bodyPr lIns="0" tIns="0" rIns="0" bIns="0"/>
          <a:lstStyle>
            <a:lvl1pPr>
              <a:defRPr i="1"/>
            </a:lvl1pPr>
            <a:lvl2pPr>
              <a:defRPr i="1"/>
            </a:lvl2pPr>
            <a:lvl3pPr>
              <a:defRPr i="1"/>
            </a:lvl3pPr>
            <a:lvl4pPr>
              <a:defRPr i="1"/>
            </a:lvl4pPr>
            <a:lvl5pPr>
              <a:defRPr i="1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1048794" name="Shape 472"/>
          <p:cNvSpPr>
            <a:spLocks noGrp="1"/>
          </p:cNvSpPr>
          <p:nvPr>
            <p:ph type="title"/>
          </p:nvPr>
        </p:nvSpPr>
        <p:spPr>
          <a:xfrm>
            <a:off x="434976" y="2624407"/>
            <a:ext cx="5790337" cy="1491178"/>
          </a:xfrm>
          <a:prstGeom prst="rect">
            <a:avLst/>
          </a:prstGeom>
        </p:spPr>
        <p:txBody>
          <a:bodyPr anchor="t"/>
          <a:lstStyle>
            <a:lvl1pPr>
              <a:lnSpc>
                <a:spcPct val="85000"/>
              </a:lnSpc>
              <a:defRPr sz="3800"/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048795" name="Shape 473"/>
          <p:cNvSpPr>
            <a:spLocks noGrp="1"/>
          </p:cNvSpPr>
          <p:nvPr>
            <p:ph type="sldNum" sz="quarter" idx="2"/>
          </p:nvPr>
        </p:nvSpPr>
        <p:spPr>
          <a:xfrm>
            <a:off x="8737600" y="6356350"/>
            <a:ext cx="2844800" cy="368300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9102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anchor="t"/>
          <a:lstStyle>
            <a:lvl1pPr>
              <a:defRPr cap="none"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9220" y="6286492"/>
            <a:ext cx="1219656" cy="338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023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f</a:t>
            </a:r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773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513000" y="1768320"/>
            <a:ext cx="11230920" cy="24372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4171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5710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in 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4656" y="6289650"/>
            <a:ext cx="1210676" cy="335633"/>
          </a:xfrm>
          <a:prstGeom prst="rect">
            <a:avLst/>
          </a:prstGeom>
        </p:spPr>
      </p:pic>
      <p:sp>
        <p:nvSpPr>
          <p:cNvPr id="3" name="Текст 23"/>
          <p:cNvSpPr>
            <a:spLocks noGrp="1"/>
          </p:cNvSpPr>
          <p:nvPr>
            <p:ph type="body" sz="quarter" idx="36" hasCustomPrompt="1"/>
          </p:nvPr>
        </p:nvSpPr>
        <p:spPr>
          <a:xfrm>
            <a:off x="434977" y="4329436"/>
            <a:ext cx="5137002" cy="221599"/>
          </a:xfrm>
        </p:spPr>
        <p:txBody>
          <a:bodyPr lIns="0" tIns="0" rIns="0" bIns="0" anchor="t" anchorCtr="0">
            <a:spAutoFit/>
          </a:bodyPr>
          <a:lstStyle>
            <a:lvl1pPr marL="0" indent="0">
              <a:buFontTx/>
              <a:buNone/>
              <a:defRPr sz="1600" i="1" baseline="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accent4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4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4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/>
              <a:t>Secondary text area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34976" y="2624407"/>
            <a:ext cx="5790337" cy="1491177"/>
          </a:xfrm>
        </p:spPr>
        <p:txBody>
          <a:bodyPr anchor="t" anchorCtr="0">
            <a:spAutoFit/>
          </a:bodyPr>
          <a:lstStyle>
            <a:lvl1pPr>
              <a:lnSpc>
                <a:spcPct val="85000"/>
              </a:lnSpc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WHO WE ARE,</a:t>
            </a:r>
            <a:br>
              <a:rPr lang="en-US" dirty="0"/>
            </a:br>
            <a:r>
              <a:rPr lang="en-US" dirty="0"/>
              <a:t>WHAT WE DO,</a:t>
            </a:r>
            <a:br>
              <a:rPr lang="en-US" dirty="0"/>
            </a:br>
            <a:r>
              <a:rPr lang="en-US" dirty="0"/>
              <a:t>WHAT MATTERS TO US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0374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K (Big img with text)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3"/>
          <p:cNvSpPr>
            <a:spLocks noGrp="1"/>
          </p:cNvSpPr>
          <p:nvPr>
            <p:ph type="body" sz="quarter" idx="36"/>
          </p:nvPr>
        </p:nvSpPr>
        <p:spPr>
          <a:xfrm>
            <a:off x="434976" y="1275907"/>
            <a:ext cx="5137002" cy="4316819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accent4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4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4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762" y="6289650"/>
            <a:ext cx="1208351" cy="33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104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parator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34975" y="5138566"/>
            <a:ext cx="5790337" cy="1151084"/>
          </a:xfrm>
        </p:spPr>
        <p:txBody>
          <a:bodyPr anchor="b" anchorCtr="0">
            <a:spAutoFit/>
          </a:bodyPr>
          <a:lstStyle>
            <a:lvl1pPr>
              <a:lnSpc>
                <a:spcPct val="85000"/>
              </a:lnSpc>
              <a:defRPr sz="44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KASPERSKY LAB</a:t>
            </a:r>
            <a:br>
              <a:rPr lang="en-US" dirty="0"/>
            </a:br>
            <a:r>
              <a:rPr lang="en-US" dirty="0"/>
              <a:t>IN THE MARKET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4656" y="6289650"/>
            <a:ext cx="1210676" cy="335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392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al_slide_Let's_talk?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6"/>
          <p:cNvSpPr>
            <a:spLocks noGrp="1"/>
          </p:cNvSpPr>
          <p:nvPr>
            <p:ph type="body" sz="quarter" idx="52" hasCustomPrompt="1"/>
          </p:nvPr>
        </p:nvSpPr>
        <p:spPr>
          <a:xfrm>
            <a:off x="434976" y="3940954"/>
            <a:ext cx="4183669" cy="1128514"/>
          </a:xfrm>
        </p:spPr>
        <p:txBody>
          <a:bodyPr wrap="square" lIns="0" tIns="0" rIns="0" bIns="0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100"/>
              </a:spcBef>
              <a:buFontTx/>
              <a:buNone/>
              <a:defRPr sz="14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Kaspersky Lab HQ</a:t>
            </a:r>
          </a:p>
          <a:p>
            <a:pPr lvl="0"/>
            <a:r>
              <a:rPr lang="en-US" dirty="0"/>
              <a:t>39A/3 </a:t>
            </a:r>
            <a:r>
              <a:rPr lang="en-US" dirty="0" err="1"/>
              <a:t>Leningradskoe</a:t>
            </a:r>
            <a:r>
              <a:rPr lang="en-US" dirty="0"/>
              <a:t> </a:t>
            </a:r>
            <a:r>
              <a:rPr lang="en-US" dirty="0" err="1"/>
              <a:t>Shosse</a:t>
            </a:r>
            <a:endParaRPr lang="en-US" dirty="0"/>
          </a:p>
          <a:p>
            <a:pPr lvl="0"/>
            <a:r>
              <a:rPr lang="en-US" dirty="0"/>
              <a:t>Moscow, 125212, Russian Federation</a:t>
            </a:r>
          </a:p>
          <a:p>
            <a:pPr lvl="0"/>
            <a:r>
              <a:rPr lang="en-US" dirty="0"/>
              <a:t>Tel: +7 (495) 797-8700</a:t>
            </a:r>
          </a:p>
          <a:p>
            <a:pPr lvl="0"/>
            <a:r>
              <a:rPr lang="en-US" dirty="0"/>
              <a:t>www.kaspersky.com</a:t>
            </a:r>
            <a:endParaRPr lang="ru-RU" dirty="0"/>
          </a:p>
        </p:txBody>
      </p:sp>
      <p:sp>
        <p:nvSpPr>
          <p:cNvPr id="7" name="object 3"/>
          <p:cNvSpPr/>
          <p:nvPr/>
        </p:nvSpPr>
        <p:spPr>
          <a:xfrm>
            <a:off x="434976" y="5557162"/>
            <a:ext cx="1460499" cy="300791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2"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34976" y="2489166"/>
            <a:ext cx="6565899" cy="1151084"/>
          </a:xfrm>
        </p:spPr>
        <p:txBody>
          <a:bodyPr wrap="square" anchor="b" anchorCtr="0">
            <a:spAutoFit/>
          </a:bodyPr>
          <a:lstStyle>
            <a:lvl1pPr>
              <a:lnSpc>
                <a:spcPct val="85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WE PROTECT</a:t>
            </a:r>
            <a:br>
              <a:rPr lang="en-US" dirty="0"/>
            </a:br>
            <a:r>
              <a:rPr lang="en-US" dirty="0"/>
              <a:t>WHAT MATTERS MOST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6960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926011" y="6312459"/>
            <a:ext cx="1502328" cy="286189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999618" y="6312460"/>
            <a:ext cx="3801881" cy="2861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f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69926" y="6312459"/>
            <a:ext cx="234950" cy="28618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Текст 23"/>
          <p:cNvSpPr>
            <a:spLocks noGrp="1"/>
          </p:cNvSpPr>
          <p:nvPr>
            <p:ph type="body" sz="quarter" idx="36"/>
          </p:nvPr>
        </p:nvSpPr>
        <p:spPr>
          <a:xfrm>
            <a:off x="669926" y="1323413"/>
            <a:ext cx="10852148" cy="4413710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accent4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4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4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707303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ur princip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03" name="Shape 66"/>
          <p:cNvSpPr>
            <a:spLocks noGrp="1"/>
          </p:cNvSpPr>
          <p:nvPr>
            <p:ph type="pic" sz="quarter" idx="13"/>
          </p:nvPr>
        </p:nvSpPr>
        <p:spPr>
          <a:xfrm>
            <a:off x="434976" y="1441172"/>
            <a:ext cx="3197227" cy="214812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r>
              <a:rPr lang="ru-RU"/>
              <a:t>Вставка рисунка</a:t>
            </a:r>
            <a:endParaRPr/>
          </a:p>
        </p:txBody>
      </p:sp>
      <p:sp>
        <p:nvSpPr>
          <p:cNvPr id="1048804" name="Shape 67"/>
          <p:cNvSpPr>
            <a:spLocks noGrp="1"/>
          </p:cNvSpPr>
          <p:nvPr>
            <p:ph type="pic" sz="quarter" idx="14"/>
          </p:nvPr>
        </p:nvSpPr>
        <p:spPr>
          <a:xfrm>
            <a:off x="4495800" y="1441172"/>
            <a:ext cx="3197227" cy="214812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r>
              <a:rPr lang="ru-RU"/>
              <a:t>Вставка рисунка</a:t>
            </a:r>
            <a:endParaRPr/>
          </a:p>
        </p:txBody>
      </p:sp>
      <p:sp>
        <p:nvSpPr>
          <p:cNvPr id="1048805" name="Shape 68"/>
          <p:cNvSpPr>
            <a:spLocks noGrp="1"/>
          </p:cNvSpPr>
          <p:nvPr>
            <p:ph type="pic" sz="quarter" idx="15"/>
          </p:nvPr>
        </p:nvSpPr>
        <p:spPr>
          <a:xfrm>
            <a:off x="8556624" y="1441172"/>
            <a:ext cx="3197228" cy="214812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r>
              <a:rPr lang="ru-RU"/>
              <a:t>Вставка рисунка</a:t>
            </a:r>
            <a:endParaRPr/>
          </a:p>
        </p:txBody>
      </p:sp>
      <p:sp>
        <p:nvSpPr>
          <p:cNvPr id="1048806" name="Shape 69"/>
          <p:cNvSpPr>
            <a:spLocks noGrp="1"/>
          </p:cNvSpPr>
          <p:nvPr>
            <p:ph type="body" sz="quarter" idx="1"/>
          </p:nvPr>
        </p:nvSpPr>
        <p:spPr>
          <a:xfrm>
            <a:off x="434976" y="3903617"/>
            <a:ext cx="3197227" cy="24622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</a:lvl1pPr>
            <a:lvl2pPr marL="685800" indent="-228600">
              <a:lnSpc>
                <a:spcPct val="100000"/>
              </a:lnSpc>
              <a:buSzPct val="100000"/>
              <a:buChar char="•"/>
            </a:lvl2pPr>
            <a:lvl3pPr marL="1143000" indent="-228600">
              <a:lnSpc>
                <a:spcPct val="100000"/>
              </a:lnSpc>
              <a:buSzPct val="100000"/>
              <a:buChar char="•"/>
            </a:lvl3pPr>
            <a:lvl4pPr marL="1600200" indent="-228600">
              <a:lnSpc>
                <a:spcPct val="100000"/>
              </a:lnSpc>
              <a:buSzPct val="100000"/>
              <a:buChar char="•"/>
            </a:lvl4pPr>
            <a:lvl5pPr marL="2057400" indent="-228600">
              <a:lnSpc>
                <a:spcPct val="100000"/>
              </a:lnSpc>
              <a:buSzPct val="100000"/>
              <a:buChar char="•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1048807" name="Shape 70"/>
          <p:cNvSpPr>
            <a:spLocks noGrp="1"/>
          </p:cNvSpPr>
          <p:nvPr>
            <p:ph type="body" sz="quarter" idx="16"/>
          </p:nvPr>
        </p:nvSpPr>
        <p:spPr>
          <a:xfrm>
            <a:off x="4495799" y="3903617"/>
            <a:ext cx="3197229" cy="246222"/>
          </a:xfrm>
          <a:prstGeom prst="rect">
            <a:avLst/>
          </a:prstGeom>
        </p:spPr>
        <p:txBody>
          <a:bodyPr lIns="0" tIns="0" rIns="0" bIns="0"/>
          <a:lstStyle/>
          <a:p>
            <a:pPr lvl="0">
              <a:lnSpc>
                <a:spcPct val="100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1048808" name="Shape 71"/>
          <p:cNvSpPr>
            <a:spLocks noGrp="1"/>
          </p:cNvSpPr>
          <p:nvPr>
            <p:ph type="body" sz="quarter" idx="17"/>
          </p:nvPr>
        </p:nvSpPr>
        <p:spPr>
          <a:xfrm>
            <a:off x="8556624" y="3903617"/>
            <a:ext cx="3197228" cy="246222"/>
          </a:xfrm>
          <a:prstGeom prst="rect">
            <a:avLst/>
          </a:prstGeom>
        </p:spPr>
        <p:txBody>
          <a:bodyPr lIns="0" tIns="0" rIns="0" bIns="0"/>
          <a:lstStyle/>
          <a:p>
            <a:pPr lvl="0">
              <a:lnSpc>
                <a:spcPct val="100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1048809" name="Shape 7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048810" name="Shape 7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923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926011" y="6312459"/>
            <a:ext cx="1502328" cy="286189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999618" y="6312460"/>
            <a:ext cx="3801881" cy="2861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f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69926" y="6312459"/>
            <a:ext cx="234950" cy="28618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39"/>
          </p:nvPr>
        </p:nvSpPr>
        <p:spPr>
          <a:xfrm>
            <a:off x="669926" y="1323414"/>
            <a:ext cx="5358219" cy="2334186"/>
          </a:xfrm>
        </p:spPr>
        <p:txBody>
          <a:bodyPr lIns="0" tIns="0" rIns="0" bIns="0">
            <a:noAutofit/>
          </a:bodyPr>
          <a:lstStyle>
            <a:lvl1pPr marL="180975" indent="-180975">
              <a:defRPr sz="1400">
                <a:solidFill>
                  <a:schemeClr val="accent4"/>
                </a:solidFill>
              </a:defRPr>
            </a:lvl1pPr>
            <a:lvl2pPr marL="542925" indent="-180975">
              <a:defRPr sz="1200">
                <a:solidFill>
                  <a:schemeClr val="accent4"/>
                </a:solidFill>
              </a:defRPr>
            </a:lvl2pPr>
            <a:lvl3pPr marL="895350" indent="-180975" defTabSz="895350">
              <a:defRPr sz="1100">
                <a:solidFill>
                  <a:schemeClr val="accent4"/>
                </a:solidFill>
              </a:defRPr>
            </a:lvl3pPr>
            <a:lvl4pPr marL="1257300" indent="-180975">
              <a:defRPr sz="1000">
                <a:solidFill>
                  <a:schemeClr val="accent4"/>
                </a:solidFill>
              </a:defRPr>
            </a:lvl4pPr>
            <a:lvl5pPr marL="1619250" indent="-180975">
              <a:defRPr sz="900"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8124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ext (duo block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669942" y="1844524"/>
            <a:ext cx="5123253" cy="249299"/>
          </a:xfr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926011" y="6312459"/>
            <a:ext cx="1502328" cy="286189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999618" y="6312460"/>
            <a:ext cx="3801881" cy="2861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f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69926" y="6312459"/>
            <a:ext cx="234950" cy="28618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Текст 21"/>
          <p:cNvSpPr>
            <a:spLocks noGrp="1"/>
          </p:cNvSpPr>
          <p:nvPr>
            <p:ph type="body" sz="quarter" idx="35" hasCustomPrompt="1"/>
          </p:nvPr>
        </p:nvSpPr>
        <p:spPr>
          <a:xfrm>
            <a:off x="6395630" y="1843873"/>
            <a:ext cx="5126426" cy="249299"/>
          </a:xfrm>
        </p:spPr>
        <p:txBody>
          <a:bodyPr wrap="square" lIns="0" tIns="0" rIns="0" bIns="0">
            <a:spAutoFit/>
          </a:bodyPr>
          <a:lstStyle>
            <a:lvl1pPr marL="0" indent="0">
              <a:buFontTx/>
              <a:buNone/>
              <a:defRPr sz="1800" b="1"/>
            </a:lvl1pPr>
            <a:lvl2pPr marL="457200" indent="0">
              <a:buFontTx/>
              <a:buNone/>
              <a:defRPr b="1"/>
            </a:lvl2pPr>
            <a:lvl3pPr marL="914400" indent="0">
              <a:buFontTx/>
              <a:buNone/>
              <a:defRPr b="1"/>
            </a:lvl3pPr>
            <a:lvl4pPr marL="1371600" indent="0">
              <a:buFontTx/>
              <a:buNone/>
              <a:defRPr b="1"/>
            </a:lvl4pPr>
            <a:lvl5pPr marL="1828800" indent="0">
              <a:buFontTx/>
              <a:buNone/>
              <a:defRPr b="1"/>
            </a:lvl5pPr>
          </a:lstStyle>
          <a:p>
            <a:pPr lvl="0"/>
            <a:r>
              <a:rPr lang="ru-RU" dirty="0"/>
              <a:t>ОБРАЗЕЦ ПОДЗАГОЛОВКА</a:t>
            </a:r>
          </a:p>
        </p:txBody>
      </p:sp>
      <p:sp>
        <p:nvSpPr>
          <p:cNvPr id="24" name="Текст 23"/>
          <p:cNvSpPr>
            <a:spLocks noGrp="1"/>
          </p:cNvSpPr>
          <p:nvPr>
            <p:ph type="body" sz="quarter" idx="36"/>
          </p:nvPr>
        </p:nvSpPr>
        <p:spPr>
          <a:xfrm>
            <a:off x="669926" y="2311936"/>
            <a:ext cx="5122864" cy="1423988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400">
                <a:solidFill>
                  <a:schemeClr val="accent4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accent4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4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4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Текст 23"/>
          <p:cNvSpPr>
            <a:spLocks noGrp="1"/>
          </p:cNvSpPr>
          <p:nvPr>
            <p:ph type="body" sz="quarter" idx="37"/>
          </p:nvPr>
        </p:nvSpPr>
        <p:spPr>
          <a:xfrm>
            <a:off x="6396037" y="2311936"/>
            <a:ext cx="5126037" cy="1423988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400">
                <a:solidFill>
                  <a:schemeClr val="accent4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accent4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4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4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482894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acts abou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926011" y="6312459"/>
            <a:ext cx="1502328" cy="286189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999618" y="6312460"/>
            <a:ext cx="3801881" cy="2861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f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69926" y="6312459"/>
            <a:ext cx="234950" cy="28618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  <p:sp>
        <p:nvSpPr>
          <p:cNvPr id="7" name="Рисунок 9"/>
          <p:cNvSpPr>
            <a:spLocks noGrp="1"/>
          </p:cNvSpPr>
          <p:nvPr>
            <p:ph type="pic" sz="quarter" idx="18"/>
          </p:nvPr>
        </p:nvSpPr>
        <p:spPr>
          <a:xfrm>
            <a:off x="669926" y="1340147"/>
            <a:ext cx="1676400" cy="111617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9" name="Рисунок 9"/>
          <p:cNvSpPr>
            <a:spLocks noGrp="1"/>
          </p:cNvSpPr>
          <p:nvPr>
            <p:ph type="pic" sz="quarter" idx="26"/>
          </p:nvPr>
        </p:nvSpPr>
        <p:spPr>
          <a:xfrm>
            <a:off x="4478208" y="1340147"/>
            <a:ext cx="1676401" cy="1116173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</a:p>
        </p:txBody>
      </p:sp>
      <p:sp>
        <p:nvSpPr>
          <p:cNvPr id="11" name="Рисунок 9"/>
          <p:cNvSpPr>
            <a:spLocks noGrp="1"/>
          </p:cNvSpPr>
          <p:nvPr>
            <p:ph type="pic" sz="quarter" idx="28"/>
          </p:nvPr>
        </p:nvSpPr>
        <p:spPr>
          <a:xfrm>
            <a:off x="8286492" y="1340147"/>
            <a:ext cx="1676401" cy="1116173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</a:p>
        </p:txBody>
      </p:sp>
      <p:sp>
        <p:nvSpPr>
          <p:cNvPr id="12" name="Текст 6"/>
          <p:cNvSpPr>
            <a:spLocks noGrp="1"/>
          </p:cNvSpPr>
          <p:nvPr>
            <p:ph type="body" sz="quarter" idx="30" hasCustomPrompt="1"/>
          </p:nvPr>
        </p:nvSpPr>
        <p:spPr>
          <a:xfrm>
            <a:off x="669925" y="2756430"/>
            <a:ext cx="2736252" cy="1231106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FontTx/>
              <a:buNone/>
              <a:defRPr sz="1200" b="0" baseline="0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Text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Text</a:t>
            </a:r>
            <a:endParaRPr lang="ru-RU" dirty="0"/>
          </a:p>
        </p:txBody>
      </p:sp>
      <p:sp>
        <p:nvSpPr>
          <p:cNvPr id="17" name="Текст 6"/>
          <p:cNvSpPr>
            <a:spLocks noGrp="1"/>
          </p:cNvSpPr>
          <p:nvPr>
            <p:ph type="body" sz="quarter" idx="35" hasCustomPrompt="1"/>
          </p:nvPr>
        </p:nvSpPr>
        <p:spPr>
          <a:xfrm>
            <a:off x="8286492" y="2756430"/>
            <a:ext cx="2736252" cy="1231106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FontTx/>
              <a:buNone/>
              <a:defRPr sz="1200" b="0" baseline="0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Text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Text</a:t>
            </a:r>
            <a:endParaRPr lang="ru-RU" dirty="0"/>
          </a:p>
        </p:txBody>
      </p:sp>
      <p:sp>
        <p:nvSpPr>
          <p:cNvPr id="18" name="Текст 6"/>
          <p:cNvSpPr>
            <a:spLocks noGrp="1"/>
          </p:cNvSpPr>
          <p:nvPr>
            <p:ph type="body" sz="quarter" idx="36" hasCustomPrompt="1"/>
          </p:nvPr>
        </p:nvSpPr>
        <p:spPr>
          <a:xfrm>
            <a:off x="4478208" y="2756430"/>
            <a:ext cx="2736252" cy="1231106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FontTx/>
              <a:buNone/>
              <a:defRPr sz="1200" b="0" baseline="0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Text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Text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103093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ur princip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926011" y="6312459"/>
            <a:ext cx="1502328" cy="286189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999618" y="6312460"/>
            <a:ext cx="3801881" cy="2861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f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69926" y="6312459"/>
            <a:ext cx="234950" cy="28618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  <p:sp>
        <p:nvSpPr>
          <p:cNvPr id="7" name="Рисунок 9"/>
          <p:cNvSpPr>
            <a:spLocks noGrp="1"/>
          </p:cNvSpPr>
          <p:nvPr>
            <p:ph type="pic" sz="quarter" idx="18"/>
          </p:nvPr>
        </p:nvSpPr>
        <p:spPr>
          <a:xfrm>
            <a:off x="434976" y="1441170"/>
            <a:ext cx="3197226" cy="214811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9" name="Рисунок 9"/>
          <p:cNvSpPr>
            <a:spLocks noGrp="1"/>
          </p:cNvSpPr>
          <p:nvPr>
            <p:ph type="pic" sz="quarter" idx="26"/>
          </p:nvPr>
        </p:nvSpPr>
        <p:spPr>
          <a:xfrm>
            <a:off x="4495800" y="1441170"/>
            <a:ext cx="3197226" cy="2148119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</a:p>
        </p:txBody>
      </p:sp>
      <p:sp>
        <p:nvSpPr>
          <p:cNvPr id="11" name="Рисунок 9"/>
          <p:cNvSpPr>
            <a:spLocks noGrp="1"/>
          </p:cNvSpPr>
          <p:nvPr>
            <p:ph type="pic" sz="quarter" idx="28"/>
          </p:nvPr>
        </p:nvSpPr>
        <p:spPr>
          <a:xfrm>
            <a:off x="8556624" y="1441170"/>
            <a:ext cx="3197226" cy="2148119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</a:p>
        </p:txBody>
      </p:sp>
      <p:sp>
        <p:nvSpPr>
          <p:cNvPr id="12" name="Текст 6"/>
          <p:cNvSpPr>
            <a:spLocks noGrp="1"/>
          </p:cNvSpPr>
          <p:nvPr>
            <p:ph type="body" sz="quarter" idx="30" hasCustomPrompt="1"/>
          </p:nvPr>
        </p:nvSpPr>
        <p:spPr>
          <a:xfrm>
            <a:off x="434976" y="3903615"/>
            <a:ext cx="3197226" cy="246221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FontTx/>
              <a:buNone/>
              <a:defRPr sz="1600" b="0" baseline="0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  <a:endParaRPr lang="ru-RU" dirty="0"/>
          </a:p>
        </p:txBody>
      </p:sp>
      <p:sp>
        <p:nvSpPr>
          <p:cNvPr id="14" name="Текст 6"/>
          <p:cNvSpPr>
            <a:spLocks noGrp="1"/>
          </p:cNvSpPr>
          <p:nvPr>
            <p:ph type="body" sz="quarter" idx="32" hasCustomPrompt="1"/>
          </p:nvPr>
        </p:nvSpPr>
        <p:spPr>
          <a:xfrm>
            <a:off x="4495800" y="3903615"/>
            <a:ext cx="3197226" cy="246221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FontTx/>
              <a:buNone/>
              <a:defRPr sz="1600" b="0" baseline="0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  <a:endParaRPr lang="ru-RU" dirty="0"/>
          </a:p>
        </p:txBody>
      </p:sp>
      <p:sp>
        <p:nvSpPr>
          <p:cNvPr id="16" name="Текст 6"/>
          <p:cNvSpPr>
            <a:spLocks noGrp="1"/>
          </p:cNvSpPr>
          <p:nvPr>
            <p:ph type="body" sz="quarter" idx="34" hasCustomPrompt="1"/>
          </p:nvPr>
        </p:nvSpPr>
        <p:spPr>
          <a:xfrm>
            <a:off x="8556624" y="3903615"/>
            <a:ext cx="3197226" cy="246221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FontTx/>
              <a:buNone/>
              <a:defRPr sz="1600" b="0" baseline="0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809300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ur principles -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926011" y="6312459"/>
            <a:ext cx="1502328" cy="286189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999618" y="6312460"/>
            <a:ext cx="3801881" cy="2861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f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69926" y="6312459"/>
            <a:ext cx="234950" cy="28618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  <p:sp>
        <p:nvSpPr>
          <p:cNvPr id="7" name="Рисунок 9"/>
          <p:cNvSpPr>
            <a:spLocks noGrp="1"/>
          </p:cNvSpPr>
          <p:nvPr>
            <p:ph type="pic" sz="quarter" idx="18"/>
          </p:nvPr>
        </p:nvSpPr>
        <p:spPr>
          <a:xfrm>
            <a:off x="434976" y="1963457"/>
            <a:ext cx="1931081" cy="111617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8" name="Рисунок 9"/>
          <p:cNvSpPr>
            <a:spLocks noGrp="1"/>
          </p:cNvSpPr>
          <p:nvPr>
            <p:ph type="pic" sz="quarter" idx="25"/>
          </p:nvPr>
        </p:nvSpPr>
        <p:spPr>
          <a:xfrm>
            <a:off x="2781924" y="1963457"/>
            <a:ext cx="1931081" cy="1116173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9" name="Рисунок 9"/>
          <p:cNvSpPr>
            <a:spLocks noGrp="1"/>
          </p:cNvSpPr>
          <p:nvPr>
            <p:ph type="pic" sz="quarter" idx="26"/>
          </p:nvPr>
        </p:nvSpPr>
        <p:spPr>
          <a:xfrm>
            <a:off x="5128872" y="1963457"/>
            <a:ext cx="1931081" cy="1116173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sz="quarter" idx="27"/>
          </p:nvPr>
        </p:nvSpPr>
        <p:spPr>
          <a:xfrm>
            <a:off x="7475820" y="1963457"/>
            <a:ext cx="1931081" cy="1116173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</a:p>
        </p:txBody>
      </p:sp>
      <p:sp>
        <p:nvSpPr>
          <p:cNvPr id="11" name="Рисунок 9"/>
          <p:cNvSpPr>
            <a:spLocks noGrp="1"/>
          </p:cNvSpPr>
          <p:nvPr>
            <p:ph type="pic" sz="quarter" idx="28"/>
          </p:nvPr>
        </p:nvSpPr>
        <p:spPr>
          <a:xfrm>
            <a:off x="9822769" y="1963457"/>
            <a:ext cx="1931081" cy="1116173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</a:p>
        </p:txBody>
      </p:sp>
      <p:sp>
        <p:nvSpPr>
          <p:cNvPr id="12" name="Текст 6"/>
          <p:cNvSpPr>
            <a:spLocks noGrp="1"/>
          </p:cNvSpPr>
          <p:nvPr>
            <p:ph type="body" sz="quarter" idx="30" hasCustomPrompt="1"/>
          </p:nvPr>
        </p:nvSpPr>
        <p:spPr>
          <a:xfrm>
            <a:off x="434976" y="3379740"/>
            <a:ext cx="1931081" cy="215444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FontTx/>
              <a:buNone/>
              <a:defRPr sz="1400" b="0" baseline="0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  <a:endParaRPr lang="ru-RU" dirty="0"/>
          </a:p>
        </p:txBody>
      </p:sp>
      <p:sp>
        <p:nvSpPr>
          <p:cNvPr id="13" name="Текст 6"/>
          <p:cNvSpPr>
            <a:spLocks noGrp="1"/>
          </p:cNvSpPr>
          <p:nvPr>
            <p:ph type="body" sz="quarter" idx="31" hasCustomPrompt="1"/>
          </p:nvPr>
        </p:nvSpPr>
        <p:spPr>
          <a:xfrm>
            <a:off x="2781924" y="3379740"/>
            <a:ext cx="1931081" cy="215444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FontTx/>
              <a:buNone/>
              <a:defRPr sz="1400" b="0" baseline="0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  <a:endParaRPr lang="ru-RU" dirty="0"/>
          </a:p>
        </p:txBody>
      </p:sp>
      <p:sp>
        <p:nvSpPr>
          <p:cNvPr id="14" name="Текст 6"/>
          <p:cNvSpPr>
            <a:spLocks noGrp="1"/>
          </p:cNvSpPr>
          <p:nvPr>
            <p:ph type="body" sz="quarter" idx="32" hasCustomPrompt="1"/>
          </p:nvPr>
        </p:nvSpPr>
        <p:spPr>
          <a:xfrm>
            <a:off x="5128872" y="3379740"/>
            <a:ext cx="1931081" cy="215444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FontTx/>
              <a:buNone/>
              <a:defRPr sz="1400" b="0" baseline="0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  <a:endParaRPr lang="ru-RU" dirty="0"/>
          </a:p>
        </p:txBody>
      </p:sp>
      <p:sp>
        <p:nvSpPr>
          <p:cNvPr id="15" name="Текст 6"/>
          <p:cNvSpPr>
            <a:spLocks noGrp="1"/>
          </p:cNvSpPr>
          <p:nvPr>
            <p:ph type="body" sz="quarter" idx="33" hasCustomPrompt="1"/>
          </p:nvPr>
        </p:nvSpPr>
        <p:spPr>
          <a:xfrm>
            <a:off x="7475820" y="3379740"/>
            <a:ext cx="1931081" cy="215444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FontTx/>
              <a:buNone/>
              <a:defRPr sz="1400" b="0" baseline="0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  <a:endParaRPr lang="ru-RU" dirty="0"/>
          </a:p>
        </p:txBody>
      </p:sp>
      <p:sp>
        <p:nvSpPr>
          <p:cNvPr id="16" name="Текст 6"/>
          <p:cNvSpPr>
            <a:spLocks noGrp="1"/>
          </p:cNvSpPr>
          <p:nvPr>
            <p:ph type="body" sz="quarter" idx="34" hasCustomPrompt="1"/>
          </p:nvPr>
        </p:nvSpPr>
        <p:spPr>
          <a:xfrm>
            <a:off x="9822769" y="3379740"/>
            <a:ext cx="1931081" cy="215444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buFontTx/>
              <a:buNone/>
              <a:defRPr sz="1400" b="0" baseline="0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603685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RG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926011" y="6312459"/>
            <a:ext cx="1502328" cy="286189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999618" y="6312460"/>
            <a:ext cx="3801881" cy="2861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f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69926" y="6312459"/>
            <a:ext cx="234950" cy="28618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  <p:sp>
        <p:nvSpPr>
          <p:cNvPr id="176" name="Текст 6"/>
          <p:cNvSpPr>
            <a:spLocks noGrp="1"/>
          </p:cNvSpPr>
          <p:nvPr>
            <p:ph type="body" sz="quarter" idx="47" hasCustomPrompt="1"/>
          </p:nvPr>
        </p:nvSpPr>
        <p:spPr>
          <a:xfrm>
            <a:off x="5004903" y="1606856"/>
            <a:ext cx="2142022" cy="184666"/>
          </a:xfr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200" b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Eugene Kaspersky</a:t>
            </a:r>
            <a:endParaRPr lang="ru-RU" dirty="0"/>
          </a:p>
        </p:txBody>
      </p:sp>
      <p:sp>
        <p:nvSpPr>
          <p:cNvPr id="14" name="Текст 6"/>
          <p:cNvSpPr>
            <a:spLocks noGrp="1"/>
          </p:cNvSpPr>
          <p:nvPr>
            <p:ph type="body" sz="quarter" idx="50" hasCustomPrompt="1"/>
          </p:nvPr>
        </p:nvSpPr>
        <p:spPr>
          <a:xfrm>
            <a:off x="5004902" y="1848257"/>
            <a:ext cx="2142022" cy="169277"/>
          </a:xfr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100" b="0" baseline="0">
                <a:solidFill>
                  <a:schemeClr val="accent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Chief Executive Officer</a:t>
            </a:r>
            <a:endParaRPr lang="ru-RU" dirty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51"/>
          </p:nvPr>
        </p:nvSpPr>
        <p:spPr>
          <a:xfrm>
            <a:off x="5604426" y="563891"/>
            <a:ext cx="942975" cy="9429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1" name="Текст 6"/>
          <p:cNvSpPr>
            <a:spLocks noGrp="1"/>
          </p:cNvSpPr>
          <p:nvPr>
            <p:ph type="body" sz="quarter" idx="52" hasCustomPrompt="1"/>
          </p:nvPr>
        </p:nvSpPr>
        <p:spPr>
          <a:xfrm>
            <a:off x="5004903" y="3527043"/>
            <a:ext cx="2142022" cy="184666"/>
          </a:xfr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200" b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Alexey De-</a:t>
            </a:r>
            <a:r>
              <a:rPr lang="en-US" dirty="0" err="1"/>
              <a:t>Monderik</a:t>
            </a:r>
            <a:endParaRPr lang="ru-RU" dirty="0"/>
          </a:p>
        </p:txBody>
      </p:sp>
      <p:sp>
        <p:nvSpPr>
          <p:cNvPr id="22" name="Текст 6"/>
          <p:cNvSpPr>
            <a:spLocks noGrp="1"/>
          </p:cNvSpPr>
          <p:nvPr>
            <p:ph type="body" sz="quarter" idx="53" hasCustomPrompt="1"/>
          </p:nvPr>
        </p:nvSpPr>
        <p:spPr>
          <a:xfrm>
            <a:off x="5004902" y="3768444"/>
            <a:ext cx="2142022" cy="338554"/>
          </a:xfr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lnSpc>
                <a:spcPct val="100000"/>
              </a:lnSpc>
              <a:spcBef>
                <a:spcPts val="200"/>
              </a:spcBef>
              <a:buFontTx/>
              <a:buNone/>
              <a:defRPr sz="1100" b="0" baseline="0">
                <a:solidFill>
                  <a:schemeClr val="accent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Chief Investment Officer, Corporate Advisor</a:t>
            </a:r>
            <a:endParaRPr lang="ru-RU" dirty="0"/>
          </a:p>
        </p:txBody>
      </p:sp>
      <p:sp>
        <p:nvSpPr>
          <p:cNvPr id="23" name="Рисунок 6"/>
          <p:cNvSpPr>
            <a:spLocks noGrp="1"/>
          </p:cNvSpPr>
          <p:nvPr>
            <p:ph type="pic" sz="quarter" idx="54"/>
          </p:nvPr>
        </p:nvSpPr>
        <p:spPr>
          <a:xfrm>
            <a:off x="5604426" y="2484078"/>
            <a:ext cx="942975" cy="9429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9" name="Текст 6"/>
          <p:cNvSpPr>
            <a:spLocks noGrp="1"/>
          </p:cNvSpPr>
          <p:nvPr>
            <p:ph type="body" sz="quarter" idx="58" hasCustomPrompt="1"/>
          </p:nvPr>
        </p:nvSpPr>
        <p:spPr>
          <a:xfrm>
            <a:off x="7351288" y="3527043"/>
            <a:ext cx="2142022" cy="184666"/>
          </a:xfr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200" b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Denis </a:t>
            </a:r>
            <a:r>
              <a:rPr lang="en-US" dirty="0" err="1"/>
              <a:t>Zenkin</a:t>
            </a:r>
            <a:endParaRPr lang="ru-RU" dirty="0"/>
          </a:p>
        </p:txBody>
      </p:sp>
      <p:sp>
        <p:nvSpPr>
          <p:cNvPr id="30" name="Текст 6"/>
          <p:cNvSpPr>
            <a:spLocks noGrp="1"/>
          </p:cNvSpPr>
          <p:nvPr>
            <p:ph type="body" sz="quarter" idx="59" hasCustomPrompt="1"/>
          </p:nvPr>
        </p:nvSpPr>
        <p:spPr>
          <a:xfrm>
            <a:off x="7351287" y="3768444"/>
            <a:ext cx="2142022" cy="338554"/>
          </a:xfr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lnSpc>
                <a:spcPct val="100000"/>
              </a:lnSpc>
              <a:spcBef>
                <a:spcPts val="500"/>
              </a:spcBef>
              <a:buFontTx/>
              <a:buNone/>
              <a:defRPr sz="1100" b="0" baseline="0">
                <a:solidFill>
                  <a:schemeClr val="accent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 of Corporate Communications</a:t>
            </a:r>
            <a:endParaRPr lang="ru-RU" dirty="0"/>
          </a:p>
        </p:txBody>
      </p:sp>
      <p:sp>
        <p:nvSpPr>
          <p:cNvPr id="31" name="Рисунок 6"/>
          <p:cNvSpPr>
            <a:spLocks noGrp="1"/>
          </p:cNvSpPr>
          <p:nvPr>
            <p:ph type="pic" sz="quarter" idx="60"/>
          </p:nvPr>
        </p:nvSpPr>
        <p:spPr>
          <a:xfrm>
            <a:off x="7950811" y="2484078"/>
            <a:ext cx="942975" cy="9429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3" name="Текст 6"/>
          <p:cNvSpPr>
            <a:spLocks noGrp="1"/>
          </p:cNvSpPr>
          <p:nvPr>
            <p:ph type="body" sz="quarter" idx="61" hasCustomPrompt="1"/>
          </p:nvPr>
        </p:nvSpPr>
        <p:spPr>
          <a:xfrm>
            <a:off x="9697673" y="3527043"/>
            <a:ext cx="2142022" cy="184666"/>
          </a:xfr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200" b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Igor </a:t>
            </a:r>
            <a:r>
              <a:rPr lang="en-US" dirty="0" err="1"/>
              <a:t>Chekunov</a:t>
            </a:r>
            <a:endParaRPr lang="ru-RU" dirty="0"/>
          </a:p>
        </p:txBody>
      </p:sp>
      <p:sp>
        <p:nvSpPr>
          <p:cNvPr id="34" name="Текст 6"/>
          <p:cNvSpPr>
            <a:spLocks noGrp="1"/>
          </p:cNvSpPr>
          <p:nvPr>
            <p:ph type="body" sz="quarter" idx="62" hasCustomPrompt="1"/>
          </p:nvPr>
        </p:nvSpPr>
        <p:spPr>
          <a:xfrm>
            <a:off x="9697672" y="3768444"/>
            <a:ext cx="2142022" cy="169277"/>
          </a:xfr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100" b="0" baseline="0">
                <a:solidFill>
                  <a:schemeClr val="accent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Chief Legal Officer</a:t>
            </a:r>
            <a:endParaRPr lang="ru-RU" dirty="0"/>
          </a:p>
        </p:txBody>
      </p:sp>
      <p:sp>
        <p:nvSpPr>
          <p:cNvPr id="35" name="Рисунок 6"/>
          <p:cNvSpPr>
            <a:spLocks noGrp="1"/>
          </p:cNvSpPr>
          <p:nvPr>
            <p:ph type="pic" sz="quarter" idx="63"/>
          </p:nvPr>
        </p:nvSpPr>
        <p:spPr>
          <a:xfrm>
            <a:off x="10297196" y="2484078"/>
            <a:ext cx="942975" cy="9429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37" name="Текст 6"/>
          <p:cNvSpPr>
            <a:spLocks noGrp="1"/>
          </p:cNvSpPr>
          <p:nvPr>
            <p:ph type="body" sz="quarter" idx="64" hasCustomPrompt="1"/>
          </p:nvPr>
        </p:nvSpPr>
        <p:spPr>
          <a:xfrm>
            <a:off x="312132" y="3527043"/>
            <a:ext cx="2142022" cy="184666"/>
          </a:xfr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200" b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 err="1"/>
              <a:t>Andrey</a:t>
            </a:r>
            <a:r>
              <a:rPr lang="en-US" dirty="0"/>
              <a:t> </a:t>
            </a:r>
            <a:r>
              <a:rPr lang="en-US" dirty="0" err="1"/>
              <a:t>Tikhonov</a:t>
            </a:r>
            <a:endParaRPr lang="ru-RU" dirty="0"/>
          </a:p>
        </p:txBody>
      </p:sp>
      <p:sp>
        <p:nvSpPr>
          <p:cNvPr id="38" name="Текст 6"/>
          <p:cNvSpPr>
            <a:spLocks noGrp="1"/>
          </p:cNvSpPr>
          <p:nvPr>
            <p:ph type="body" sz="quarter" idx="65" hasCustomPrompt="1"/>
          </p:nvPr>
        </p:nvSpPr>
        <p:spPr>
          <a:xfrm>
            <a:off x="312131" y="3768444"/>
            <a:ext cx="2142022" cy="169277"/>
          </a:xfr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100" b="0" baseline="0">
                <a:solidFill>
                  <a:schemeClr val="accent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Chief Operative Officer</a:t>
            </a:r>
            <a:endParaRPr lang="ru-RU" dirty="0"/>
          </a:p>
        </p:txBody>
      </p:sp>
      <p:sp>
        <p:nvSpPr>
          <p:cNvPr id="39" name="Рисунок 6"/>
          <p:cNvSpPr>
            <a:spLocks noGrp="1"/>
          </p:cNvSpPr>
          <p:nvPr>
            <p:ph type="pic" sz="quarter" idx="66"/>
          </p:nvPr>
        </p:nvSpPr>
        <p:spPr>
          <a:xfrm>
            <a:off x="911655" y="2484078"/>
            <a:ext cx="942975" cy="93943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1" name="Текст 6"/>
          <p:cNvSpPr>
            <a:spLocks noGrp="1"/>
          </p:cNvSpPr>
          <p:nvPr>
            <p:ph type="body" sz="quarter" idx="67" hasCustomPrompt="1"/>
          </p:nvPr>
        </p:nvSpPr>
        <p:spPr>
          <a:xfrm>
            <a:off x="2658517" y="3527043"/>
            <a:ext cx="2142022" cy="184666"/>
          </a:xfr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200" b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Nikita </a:t>
            </a:r>
            <a:r>
              <a:rPr lang="en-US" dirty="0" err="1"/>
              <a:t>Shvetsov</a:t>
            </a:r>
            <a:endParaRPr lang="ru-RU" dirty="0"/>
          </a:p>
        </p:txBody>
      </p:sp>
      <p:sp>
        <p:nvSpPr>
          <p:cNvPr id="42" name="Текст 6"/>
          <p:cNvSpPr>
            <a:spLocks noGrp="1"/>
          </p:cNvSpPr>
          <p:nvPr>
            <p:ph type="body" sz="quarter" idx="68" hasCustomPrompt="1"/>
          </p:nvPr>
        </p:nvSpPr>
        <p:spPr>
          <a:xfrm>
            <a:off x="2658516" y="3768444"/>
            <a:ext cx="2142022" cy="338554"/>
          </a:xfr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100" b="0" baseline="0">
                <a:solidFill>
                  <a:schemeClr val="accent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Chief Investment Officer, Corporate Advisor</a:t>
            </a:r>
            <a:endParaRPr lang="ru-RU" dirty="0"/>
          </a:p>
        </p:txBody>
      </p:sp>
      <p:sp>
        <p:nvSpPr>
          <p:cNvPr id="43" name="Рисунок 6"/>
          <p:cNvSpPr>
            <a:spLocks noGrp="1"/>
          </p:cNvSpPr>
          <p:nvPr>
            <p:ph type="pic" sz="quarter" idx="69"/>
          </p:nvPr>
        </p:nvSpPr>
        <p:spPr>
          <a:xfrm>
            <a:off x="3258040" y="2484078"/>
            <a:ext cx="942975" cy="9429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5" name="Текст 6"/>
          <p:cNvSpPr>
            <a:spLocks noGrp="1"/>
          </p:cNvSpPr>
          <p:nvPr>
            <p:ph type="body" sz="quarter" idx="70" hasCustomPrompt="1"/>
          </p:nvPr>
        </p:nvSpPr>
        <p:spPr>
          <a:xfrm>
            <a:off x="5004903" y="5541086"/>
            <a:ext cx="2142022" cy="184666"/>
          </a:xfr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200" b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Alexey De-</a:t>
            </a:r>
            <a:r>
              <a:rPr lang="en-US" dirty="0" err="1"/>
              <a:t>Monderik</a:t>
            </a:r>
            <a:endParaRPr lang="ru-RU" dirty="0"/>
          </a:p>
        </p:txBody>
      </p:sp>
      <p:sp>
        <p:nvSpPr>
          <p:cNvPr id="46" name="Текст 6"/>
          <p:cNvSpPr>
            <a:spLocks noGrp="1"/>
          </p:cNvSpPr>
          <p:nvPr>
            <p:ph type="body" sz="quarter" idx="71" hasCustomPrompt="1"/>
          </p:nvPr>
        </p:nvSpPr>
        <p:spPr>
          <a:xfrm>
            <a:off x="5004902" y="5782487"/>
            <a:ext cx="2142022" cy="338554"/>
          </a:xfr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100" b="0" baseline="0">
                <a:solidFill>
                  <a:schemeClr val="accent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Chief Investment Officer, Corporate Advisor</a:t>
            </a:r>
            <a:endParaRPr lang="ru-RU" dirty="0"/>
          </a:p>
        </p:txBody>
      </p:sp>
      <p:sp>
        <p:nvSpPr>
          <p:cNvPr id="47" name="Рисунок 6"/>
          <p:cNvSpPr>
            <a:spLocks noGrp="1"/>
          </p:cNvSpPr>
          <p:nvPr>
            <p:ph type="pic" sz="quarter" idx="72"/>
          </p:nvPr>
        </p:nvSpPr>
        <p:spPr>
          <a:xfrm>
            <a:off x="5604426" y="4498121"/>
            <a:ext cx="942975" cy="9429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9" name="Текст 6"/>
          <p:cNvSpPr>
            <a:spLocks noGrp="1"/>
          </p:cNvSpPr>
          <p:nvPr>
            <p:ph type="body" sz="quarter" idx="73" hasCustomPrompt="1"/>
          </p:nvPr>
        </p:nvSpPr>
        <p:spPr>
          <a:xfrm>
            <a:off x="7351288" y="5541086"/>
            <a:ext cx="2142022" cy="184666"/>
          </a:xfr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200" b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Denis </a:t>
            </a:r>
            <a:r>
              <a:rPr lang="en-US" dirty="0" err="1"/>
              <a:t>Zenkin</a:t>
            </a:r>
            <a:endParaRPr lang="ru-RU" dirty="0"/>
          </a:p>
        </p:txBody>
      </p:sp>
      <p:sp>
        <p:nvSpPr>
          <p:cNvPr id="50" name="Текст 6"/>
          <p:cNvSpPr>
            <a:spLocks noGrp="1"/>
          </p:cNvSpPr>
          <p:nvPr>
            <p:ph type="body" sz="quarter" idx="74" hasCustomPrompt="1"/>
          </p:nvPr>
        </p:nvSpPr>
        <p:spPr>
          <a:xfrm>
            <a:off x="7351287" y="5782487"/>
            <a:ext cx="2142022" cy="338554"/>
          </a:xfr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100" b="0" baseline="0">
                <a:solidFill>
                  <a:schemeClr val="accent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 of Corporate Communications</a:t>
            </a:r>
            <a:endParaRPr lang="ru-RU" dirty="0"/>
          </a:p>
        </p:txBody>
      </p:sp>
      <p:sp>
        <p:nvSpPr>
          <p:cNvPr id="51" name="Рисунок 6"/>
          <p:cNvSpPr>
            <a:spLocks noGrp="1"/>
          </p:cNvSpPr>
          <p:nvPr>
            <p:ph type="pic" sz="quarter" idx="75"/>
          </p:nvPr>
        </p:nvSpPr>
        <p:spPr>
          <a:xfrm>
            <a:off x="7950811" y="4498121"/>
            <a:ext cx="942975" cy="9429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53" name="Текст 6"/>
          <p:cNvSpPr>
            <a:spLocks noGrp="1"/>
          </p:cNvSpPr>
          <p:nvPr>
            <p:ph type="body" sz="quarter" idx="76" hasCustomPrompt="1"/>
          </p:nvPr>
        </p:nvSpPr>
        <p:spPr>
          <a:xfrm>
            <a:off x="9697673" y="5541086"/>
            <a:ext cx="2142022" cy="184666"/>
          </a:xfr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200" b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Igor </a:t>
            </a:r>
            <a:r>
              <a:rPr lang="en-US" dirty="0" err="1"/>
              <a:t>Chekunov</a:t>
            </a:r>
            <a:endParaRPr lang="ru-RU" dirty="0"/>
          </a:p>
        </p:txBody>
      </p:sp>
      <p:sp>
        <p:nvSpPr>
          <p:cNvPr id="54" name="Текст 6"/>
          <p:cNvSpPr>
            <a:spLocks noGrp="1"/>
          </p:cNvSpPr>
          <p:nvPr>
            <p:ph type="body" sz="quarter" idx="77" hasCustomPrompt="1"/>
          </p:nvPr>
        </p:nvSpPr>
        <p:spPr>
          <a:xfrm>
            <a:off x="9697672" y="5782487"/>
            <a:ext cx="2142022" cy="169277"/>
          </a:xfr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100" b="0" baseline="0">
                <a:solidFill>
                  <a:schemeClr val="accent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Chief Legal Officer</a:t>
            </a:r>
            <a:endParaRPr lang="ru-RU" dirty="0"/>
          </a:p>
        </p:txBody>
      </p:sp>
      <p:sp>
        <p:nvSpPr>
          <p:cNvPr id="55" name="Рисунок 6"/>
          <p:cNvSpPr>
            <a:spLocks noGrp="1"/>
          </p:cNvSpPr>
          <p:nvPr>
            <p:ph type="pic" sz="quarter" idx="78"/>
          </p:nvPr>
        </p:nvSpPr>
        <p:spPr>
          <a:xfrm>
            <a:off x="10297196" y="4498121"/>
            <a:ext cx="942975" cy="9429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57" name="Текст 6"/>
          <p:cNvSpPr>
            <a:spLocks noGrp="1"/>
          </p:cNvSpPr>
          <p:nvPr>
            <p:ph type="body" sz="quarter" idx="79" hasCustomPrompt="1"/>
          </p:nvPr>
        </p:nvSpPr>
        <p:spPr>
          <a:xfrm>
            <a:off x="312132" y="5541086"/>
            <a:ext cx="2142022" cy="184666"/>
          </a:xfr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200" b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 err="1"/>
              <a:t>Andrey</a:t>
            </a:r>
            <a:r>
              <a:rPr lang="en-US" dirty="0"/>
              <a:t> </a:t>
            </a:r>
            <a:r>
              <a:rPr lang="en-US" dirty="0" err="1"/>
              <a:t>Tikhonov</a:t>
            </a:r>
            <a:endParaRPr lang="ru-RU" dirty="0"/>
          </a:p>
        </p:txBody>
      </p:sp>
      <p:sp>
        <p:nvSpPr>
          <p:cNvPr id="58" name="Текст 6"/>
          <p:cNvSpPr>
            <a:spLocks noGrp="1"/>
          </p:cNvSpPr>
          <p:nvPr>
            <p:ph type="body" sz="quarter" idx="80" hasCustomPrompt="1"/>
          </p:nvPr>
        </p:nvSpPr>
        <p:spPr>
          <a:xfrm>
            <a:off x="312131" y="5782487"/>
            <a:ext cx="2142022" cy="169277"/>
          </a:xfr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100" b="0" baseline="0">
                <a:solidFill>
                  <a:schemeClr val="accent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Chief Operative Officer</a:t>
            </a:r>
            <a:endParaRPr lang="ru-RU" dirty="0"/>
          </a:p>
        </p:txBody>
      </p:sp>
      <p:sp>
        <p:nvSpPr>
          <p:cNvPr id="59" name="Рисунок 6"/>
          <p:cNvSpPr>
            <a:spLocks noGrp="1"/>
          </p:cNvSpPr>
          <p:nvPr>
            <p:ph type="pic" sz="quarter" idx="81"/>
          </p:nvPr>
        </p:nvSpPr>
        <p:spPr>
          <a:xfrm>
            <a:off x="911655" y="4498121"/>
            <a:ext cx="942975" cy="9429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61" name="Текст 6"/>
          <p:cNvSpPr>
            <a:spLocks noGrp="1"/>
          </p:cNvSpPr>
          <p:nvPr>
            <p:ph type="body" sz="quarter" idx="82" hasCustomPrompt="1"/>
          </p:nvPr>
        </p:nvSpPr>
        <p:spPr>
          <a:xfrm>
            <a:off x="2658517" y="5541086"/>
            <a:ext cx="2142022" cy="184666"/>
          </a:xfr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200" b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Nikita </a:t>
            </a:r>
            <a:r>
              <a:rPr lang="en-US" dirty="0" err="1"/>
              <a:t>Shvetsov</a:t>
            </a:r>
            <a:endParaRPr lang="ru-RU" dirty="0"/>
          </a:p>
        </p:txBody>
      </p:sp>
      <p:sp>
        <p:nvSpPr>
          <p:cNvPr id="62" name="Текст 6"/>
          <p:cNvSpPr>
            <a:spLocks noGrp="1"/>
          </p:cNvSpPr>
          <p:nvPr>
            <p:ph type="body" sz="quarter" idx="83" hasCustomPrompt="1"/>
          </p:nvPr>
        </p:nvSpPr>
        <p:spPr>
          <a:xfrm>
            <a:off x="2658516" y="5782487"/>
            <a:ext cx="2142022" cy="338554"/>
          </a:xfr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100" b="0" baseline="0">
                <a:solidFill>
                  <a:schemeClr val="accent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Chief Investment Officer, Corporate Advisor</a:t>
            </a:r>
            <a:endParaRPr lang="ru-RU" dirty="0"/>
          </a:p>
        </p:txBody>
      </p:sp>
      <p:sp>
        <p:nvSpPr>
          <p:cNvPr id="63" name="Рисунок 6"/>
          <p:cNvSpPr>
            <a:spLocks noGrp="1"/>
          </p:cNvSpPr>
          <p:nvPr>
            <p:ph type="pic" sz="quarter" idx="84"/>
          </p:nvPr>
        </p:nvSpPr>
        <p:spPr>
          <a:xfrm>
            <a:off x="3258040" y="4498121"/>
            <a:ext cx="942975" cy="9429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38150" y="408552"/>
            <a:ext cx="3973830" cy="332399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88577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mes &amp; chart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sz="quarter" idx="49"/>
          </p:nvPr>
        </p:nvSpPr>
        <p:spPr>
          <a:xfrm>
            <a:off x="434976" y="990458"/>
            <a:ext cx="8147050" cy="4423829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926011" y="6312459"/>
            <a:ext cx="1502328" cy="286189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999618" y="6312460"/>
            <a:ext cx="3801881" cy="2861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f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69926" y="6312459"/>
            <a:ext cx="234950" cy="28618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Текст 6"/>
          <p:cNvSpPr>
            <a:spLocks noGrp="1"/>
          </p:cNvSpPr>
          <p:nvPr>
            <p:ph type="body" sz="quarter" idx="50" hasCustomPrompt="1"/>
          </p:nvPr>
        </p:nvSpPr>
        <p:spPr>
          <a:xfrm>
            <a:off x="434975" y="5613370"/>
            <a:ext cx="6861175" cy="246221"/>
          </a:xfrm>
        </p:spPr>
        <p:txBody>
          <a:bodyPr wrap="square"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600" b="0" baseline="0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  <a:endParaRPr lang="ru-RU" dirty="0"/>
          </a:p>
        </p:txBody>
      </p:sp>
      <p:sp>
        <p:nvSpPr>
          <p:cNvPr id="15" name="Текст 6"/>
          <p:cNvSpPr>
            <a:spLocks noGrp="1"/>
          </p:cNvSpPr>
          <p:nvPr>
            <p:ph type="body" sz="quarter" idx="51" hasCustomPrompt="1"/>
          </p:nvPr>
        </p:nvSpPr>
        <p:spPr>
          <a:xfrm>
            <a:off x="8746549" y="990458"/>
            <a:ext cx="3007301" cy="728310"/>
          </a:xfrm>
        </p:spPr>
        <p:txBody>
          <a:bodyPr wrap="square"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5400" b="0" baseline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number</a:t>
            </a:r>
            <a:endParaRPr lang="ru-RU" dirty="0"/>
          </a:p>
        </p:txBody>
      </p:sp>
      <p:sp>
        <p:nvSpPr>
          <p:cNvPr id="16" name="Текст 6"/>
          <p:cNvSpPr>
            <a:spLocks noGrp="1"/>
          </p:cNvSpPr>
          <p:nvPr>
            <p:ph type="body" sz="quarter" idx="52" hasCustomPrompt="1"/>
          </p:nvPr>
        </p:nvSpPr>
        <p:spPr>
          <a:xfrm>
            <a:off x="8746549" y="1820141"/>
            <a:ext cx="3007301" cy="246221"/>
          </a:xfrm>
        </p:spPr>
        <p:txBody>
          <a:bodyPr wrap="square"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2000" b="0" baseline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  <a:endParaRPr lang="ru-RU" dirty="0"/>
          </a:p>
        </p:txBody>
      </p:sp>
      <p:sp>
        <p:nvSpPr>
          <p:cNvPr id="17" name="Текст 6"/>
          <p:cNvSpPr>
            <a:spLocks noGrp="1"/>
          </p:cNvSpPr>
          <p:nvPr>
            <p:ph type="body" sz="quarter" idx="53" hasCustomPrompt="1"/>
          </p:nvPr>
        </p:nvSpPr>
        <p:spPr>
          <a:xfrm>
            <a:off x="8746549" y="2193135"/>
            <a:ext cx="3007301" cy="246221"/>
          </a:xfrm>
        </p:spPr>
        <p:txBody>
          <a:bodyPr wrap="square"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200" b="0" baseline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subtext</a:t>
            </a:r>
            <a:endParaRPr lang="ru-RU" dirty="0"/>
          </a:p>
        </p:txBody>
      </p:sp>
      <p:sp>
        <p:nvSpPr>
          <p:cNvPr id="18" name="Текст 6"/>
          <p:cNvSpPr>
            <a:spLocks noGrp="1"/>
          </p:cNvSpPr>
          <p:nvPr>
            <p:ph type="body" sz="quarter" idx="54" hasCustomPrompt="1"/>
          </p:nvPr>
        </p:nvSpPr>
        <p:spPr>
          <a:xfrm>
            <a:off x="8746549" y="2838308"/>
            <a:ext cx="3007301" cy="728310"/>
          </a:xfrm>
        </p:spPr>
        <p:txBody>
          <a:bodyPr wrap="square"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5400" b="0" baseline="0">
                <a:solidFill>
                  <a:schemeClr val="bg2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number</a:t>
            </a:r>
            <a:endParaRPr lang="ru-RU" dirty="0"/>
          </a:p>
        </p:txBody>
      </p:sp>
      <p:sp>
        <p:nvSpPr>
          <p:cNvPr id="19" name="Текст 6"/>
          <p:cNvSpPr>
            <a:spLocks noGrp="1"/>
          </p:cNvSpPr>
          <p:nvPr>
            <p:ph type="body" sz="quarter" idx="55" hasCustomPrompt="1"/>
          </p:nvPr>
        </p:nvSpPr>
        <p:spPr>
          <a:xfrm>
            <a:off x="8746549" y="3667991"/>
            <a:ext cx="3007301" cy="246221"/>
          </a:xfrm>
        </p:spPr>
        <p:txBody>
          <a:bodyPr wrap="square"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2000" b="0" baseline="0">
                <a:solidFill>
                  <a:schemeClr val="bg2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  <a:endParaRPr lang="ru-RU" dirty="0"/>
          </a:p>
        </p:txBody>
      </p:sp>
      <p:sp>
        <p:nvSpPr>
          <p:cNvPr id="20" name="Текст 6"/>
          <p:cNvSpPr>
            <a:spLocks noGrp="1"/>
          </p:cNvSpPr>
          <p:nvPr>
            <p:ph type="body" sz="quarter" idx="56" hasCustomPrompt="1"/>
          </p:nvPr>
        </p:nvSpPr>
        <p:spPr>
          <a:xfrm>
            <a:off x="8746549" y="4040985"/>
            <a:ext cx="3007301" cy="246221"/>
          </a:xfrm>
        </p:spPr>
        <p:txBody>
          <a:bodyPr wrap="square"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200" b="0" baseline="0">
                <a:solidFill>
                  <a:schemeClr val="bg2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subtext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867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mes &amp; chart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sz="quarter" idx="49"/>
          </p:nvPr>
        </p:nvSpPr>
        <p:spPr>
          <a:xfrm>
            <a:off x="434976" y="975826"/>
            <a:ext cx="5308620" cy="365144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926011" y="6312459"/>
            <a:ext cx="1502328" cy="286189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999618" y="6312460"/>
            <a:ext cx="3801881" cy="2861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f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69926" y="6312459"/>
            <a:ext cx="234950" cy="28618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Текст 6"/>
          <p:cNvSpPr>
            <a:spLocks noGrp="1"/>
          </p:cNvSpPr>
          <p:nvPr>
            <p:ph type="body" sz="quarter" idx="52" hasCustomPrompt="1"/>
          </p:nvPr>
        </p:nvSpPr>
        <p:spPr>
          <a:xfrm>
            <a:off x="434976" y="4882617"/>
            <a:ext cx="5308620" cy="246221"/>
          </a:xfrm>
        </p:spPr>
        <p:txBody>
          <a:bodyPr wrap="square"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8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  <a:endParaRPr lang="ru-RU" dirty="0"/>
          </a:p>
        </p:txBody>
      </p:sp>
      <p:sp>
        <p:nvSpPr>
          <p:cNvPr id="11" name="Текст 6"/>
          <p:cNvSpPr>
            <a:spLocks noGrp="1"/>
          </p:cNvSpPr>
          <p:nvPr>
            <p:ph type="body" sz="quarter" idx="53" hasCustomPrompt="1"/>
          </p:nvPr>
        </p:nvSpPr>
        <p:spPr>
          <a:xfrm>
            <a:off x="434976" y="5309391"/>
            <a:ext cx="5308620" cy="601289"/>
          </a:xfrm>
        </p:spPr>
        <p:txBody>
          <a:bodyPr wrap="square"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2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subtext</a:t>
            </a:r>
            <a:endParaRPr lang="ru-RU" dirty="0"/>
          </a:p>
        </p:txBody>
      </p:sp>
      <p:sp>
        <p:nvSpPr>
          <p:cNvPr id="12" name="Объект 6"/>
          <p:cNvSpPr>
            <a:spLocks noGrp="1"/>
          </p:cNvSpPr>
          <p:nvPr>
            <p:ph sz="quarter" idx="54"/>
          </p:nvPr>
        </p:nvSpPr>
        <p:spPr>
          <a:xfrm>
            <a:off x="6445230" y="975826"/>
            <a:ext cx="5308620" cy="365144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Текст 6"/>
          <p:cNvSpPr>
            <a:spLocks noGrp="1"/>
          </p:cNvSpPr>
          <p:nvPr>
            <p:ph type="body" sz="quarter" idx="55" hasCustomPrompt="1"/>
          </p:nvPr>
        </p:nvSpPr>
        <p:spPr>
          <a:xfrm>
            <a:off x="6445230" y="4882617"/>
            <a:ext cx="5308620" cy="246221"/>
          </a:xfrm>
        </p:spPr>
        <p:txBody>
          <a:bodyPr wrap="square"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8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  <a:endParaRPr lang="ru-RU" dirty="0"/>
          </a:p>
        </p:txBody>
      </p:sp>
      <p:sp>
        <p:nvSpPr>
          <p:cNvPr id="15" name="Текст 6"/>
          <p:cNvSpPr>
            <a:spLocks noGrp="1"/>
          </p:cNvSpPr>
          <p:nvPr>
            <p:ph type="body" sz="quarter" idx="56" hasCustomPrompt="1"/>
          </p:nvPr>
        </p:nvSpPr>
        <p:spPr>
          <a:xfrm>
            <a:off x="6445230" y="5309391"/>
            <a:ext cx="5308620" cy="601289"/>
          </a:xfrm>
        </p:spPr>
        <p:txBody>
          <a:bodyPr wrap="square"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2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subtext</a:t>
            </a:r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962381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mes &amp; charts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sz="quarter" idx="49"/>
          </p:nvPr>
        </p:nvSpPr>
        <p:spPr>
          <a:xfrm>
            <a:off x="434976" y="2342685"/>
            <a:ext cx="5308620" cy="365144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926011" y="6312459"/>
            <a:ext cx="1502328" cy="286189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999618" y="6312460"/>
            <a:ext cx="3801881" cy="2861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f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69926" y="6312459"/>
            <a:ext cx="234950" cy="28618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Текст 6"/>
          <p:cNvSpPr>
            <a:spLocks noGrp="1"/>
          </p:cNvSpPr>
          <p:nvPr>
            <p:ph type="body" sz="quarter" idx="52" hasCustomPrompt="1"/>
          </p:nvPr>
        </p:nvSpPr>
        <p:spPr>
          <a:xfrm>
            <a:off x="434976" y="1059278"/>
            <a:ext cx="5308620" cy="246221"/>
          </a:xfrm>
        </p:spPr>
        <p:txBody>
          <a:bodyPr wrap="square"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8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  <a:endParaRPr lang="ru-RU" dirty="0"/>
          </a:p>
        </p:txBody>
      </p:sp>
      <p:sp>
        <p:nvSpPr>
          <p:cNvPr id="11" name="Текст 6"/>
          <p:cNvSpPr>
            <a:spLocks noGrp="1"/>
          </p:cNvSpPr>
          <p:nvPr>
            <p:ph type="body" sz="quarter" idx="53" hasCustomPrompt="1"/>
          </p:nvPr>
        </p:nvSpPr>
        <p:spPr>
          <a:xfrm>
            <a:off x="434976" y="1486052"/>
            <a:ext cx="5308620" cy="601289"/>
          </a:xfrm>
        </p:spPr>
        <p:txBody>
          <a:bodyPr wrap="square"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2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subtext</a:t>
            </a:r>
            <a:endParaRPr lang="ru-RU" dirty="0"/>
          </a:p>
        </p:txBody>
      </p:sp>
      <p:sp>
        <p:nvSpPr>
          <p:cNvPr id="12" name="Объект 6"/>
          <p:cNvSpPr>
            <a:spLocks noGrp="1"/>
          </p:cNvSpPr>
          <p:nvPr>
            <p:ph sz="quarter" idx="54"/>
          </p:nvPr>
        </p:nvSpPr>
        <p:spPr>
          <a:xfrm>
            <a:off x="6445230" y="2342684"/>
            <a:ext cx="5308620" cy="365144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Текст 6"/>
          <p:cNvSpPr>
            <a:spLocks noGrp="1"/>
          </p:cNvSpPr>
          <p:nvPr>
            <p:ph type="body" sz="quarter" idx="55" hasCustomPrompt="1"/>
          </p:nvPr>
        </p:nvSpPr>
        <p:spPr>
          <a:xfrm>
            <a:off x="6445230" y="1059278"/>
            <a:ext cx="5308620" cy="246221"/>
          </a:xfrm>
        </p:spPr>
        <p:txBody>
          <a:bodyPr wrap="square"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8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  <a:endParaRPr lang="ru-RU" dirty="0"/>
          </a:p>
        </p:txBody>
      </p:sp>
      <p:sp>
        <p:nvSpPr>
          <p:cNvPr id="15" name="Текст 6"/>
          <p:cNvSpPr>
            <a:spLocks noGrp="1"/>
          </p:cNvSpPr>
          <p:nvPr>
            <p:ph type="body" sz="quarter" idx="56" hasCustomPrompt="1"/>
          </p:nvPr>
        </p:nvSpPr>
        <p:spPr>
          <a:xfrm>
            <a:off x="6445230" y="1486052"/>
            <a:ext cx="5308620" cy="601289"/>
          </a:xfrm>
        </p:spPr>
        <p:txBody>
          <a:bodyPr wrap="square"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12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subtext</a:t>
            </a:r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43842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sz="quarter" idx="49"/>
          </p:nvPr>
        </p:nvSpPr>
        <p:spPr>
          <a:xfrm>
            <a:off x="434976" y="1606131"/>
            <a:ext cx="11318874" cy="4550332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926011" y="6312459"/>
            <a:ext cx="1502328" cy="286189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999618" y="6312460"/>
            <a:ext cx="3801881" cy="2861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f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69926" y="6312459"/>
            <a:ext cx="234950" cy="28618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Текст 6"/>
          <p:cNvSpPr>
            <a:spLocks noGrp="1"/>
          </p:cNvSpPr>
          <p:nvPr>
            <p:ph type="body" sz="quarter" idx="50" hasCustomPrompt="1"/>
          </p:nvPr>
        </p:nvSpPr>
        <p:spPr>
          <a:xfrm>
            <a:off x="434976" y="950946"/>
            <a:ext cx="5546724" cy="414061"/>
          </a:xfrm>
        </p:spPr>
        <p:txBody>
          <a:bodyPr wrap="square"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400" b="0" baseline="0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Text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40484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ur principles -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41" name="Shape 80"/>
          <p:cNvSpPr>
            <a:spLocks noGrp="1"/>
          </p:cNvSpPr>
          <p:nvPr>
            <p:ph type="pic" sz="quarter" idx="13"/>
          </p:nvPr>
        </p:nvSpPr>
        <p:spPr>
          <a:xfrm>
            <a:off x="434976" y="1963459"/>
            <a:ext cx="1931082" cy="1116173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r>
              <a:rPr lang="ru-RU"/>
              <a:t>Вставка рисунка</a:t>
            </a:r>
            <a:endParaRPr/>
          </a:p>
        </p:txBody>
      </p:sp>
      <p:sp>
        <p:nvSpPr>
          <p:cNvPr id="1048942" name="Shape 81"/>
          <p:cNvSpPr>
            <a:spLocks noGrp="1"/>
          </p:cNvSpPr>
          <p:nvPr>
            <p:ph type="pic" sz="quarter" idx="14"/>
          </p:nvPr>
        </p:nvSpPr>
        <p:spPr>
          <a:xfrm>
            <a:off x="2781924" y="1963459"/>
            <a:ext cx="1931082" cy="1116173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r>
              <a:rPr lang="ru-RU"/>
              <a:t>Вставка рисунка</a:t>
            </a:r>
            <a:endParaRPr/>
          </a:p>
        </p:txBody>
      </p:sp>
      <p:sp>
        <p:nvSpPr>
          <p:cNvPr id="1048943" name="Shape 82"/>
          <p:cNvSpPr>
            <a:spLocks noGrp="1"/>
          </p:cNvSpPr>
          <p:nvPr>
            <p:ph type="pic" sz="quarter" idx="15"/>
          </p:nvPr>
        </p:nvSpPr>
        <p:spPr>
          <a:xfrm>
            <a:off x="5128872" y="1963459"/>
            <a:ext cx="1931082" cy="1116173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r>
              <a:rPr lang="ru-RU"/>
              <a:t>Вставка рисунка</a:t>
            </a:r>
            <a:endParaRPr/>
          </a:p>
        </p:txBody>
      </p:sp>
      <p:sp>
        <p:nvSpPr>
          <p:cNvPr id="1048944" name="Shape 83"/>
          <p:cNvSpPr>
            <a:spLocks noGrp="1"/>
          </p:cNvSpPr>
          <p:nvPr>
            <p:ph type="pic" sz="quarter" idx="16"/>
          </p:nvPr>
        </p:nvSpPr>
        <p:spPr>
          <a:xfrm>
            <a:off x="7475821" y="1963459"/>
            <a:ext cx="1931082" cy="1116173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r>
              <a:rPr lang="ru-RU"/>
              <a:t>Вставка рисунка</a:t>
            </a:r>
            <a:endParaRPr/>
          </a:p>
        </p:txBody>
      </p:sp>
      <p:sp>
        <p:nvSpPr>
          <p:cNvPr id="1048945" name="Shape 84"/>
          <p:cNvSpPr>
            <a:spLocks noGrp="1"/>
          </p:cNvSpPr>
          <p:nvPr>
            <p:ph type="pic" sz="quarter" idx="17"/>
          </p:nvPr>
        </p:nvSpPr>
        <p:spPr>
          <a:xfrm>
            <a:off x="9822770" y="1963459"/>
            <a:ext cx="1931082" cy="1116173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r>
              <a:rPr lang="ru-RU"/>
              <a:t>Вставка рисунка</a:t>
            </a:r>
            <a:endParaRPr/>
          </a:p>
        </p:txBody>
      </p:sp>
      <p:sp>
        <p:nvSpPr>
          <p:cNvPr id="1048946" name="Shape 85"/>
          <p:cNvSpPr>
            <a:spLocks noGrp="1"/>
          </p:cNvSpPr>
          <p:nvPr>
            <p:ph type="body" sz="quarter" idx="1"/>
          </p:nvPr>
        </p:nvSpPr>
        <p:spPr>
          <a:xfrm>
            <a:off x="434976" y="3379739"/>
            <a:ext cx="1931082" cy="215445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400"/>
            </a:lvl1pPr>
            <a:lvl2pPr marL="657225" indent="-200025">
              <a:lnSpc>
                <a:spcPct val="100000"/>
              </a:lnSpc>
              <a:buSzPct val="100000"/>
              <a:buChar char="•"/>
              <a:defRPr sz="1400"/>
            </a:lvl2pPr>
            <a:lvl3pPr marL="1114425" indent="-200025">
              <a:lnSpc>
                <a:spcPct val="100000"/>
              </a:lnSpc>
              <a:buSzPct val="100000"/>
              <a:buChar char="•"/>
              <a:defRPr sz="1400"/>
            </a:lvl3pPr>
            <a:lvl4pPr marL="1571625" indent="-200025">
              <a:lnSpc>
                <a:spcPct val="100000"/>
              </a:lnSpc>
              <a:buSzPct val="100000"/>
              <a:buChar char="•"/>
              <a:defRPr sz="1400"/>
            </a:lvl4pPr>
            <a:lvl5pPr marL="2028825" indent="-200025">
              <a:lnSpc>
                <a:spcPct val="100000"/>
              </a:lnSpc>
              <a:buSzPct val="100000"/>
              <a:buChar char="•"/>
              <a:defRPr sz="14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1048947" name="Shape 86"/>
          <p:cNvSpPr>
            <a:spLocks noGrp="1"/>
          </p:cNvSpPr>
          <p:nvPr>
            <p:ph type="body" sz="quarter" idx="18"/>
          </p:nvPr>
        </p:nvSpPr>
        <p:spPr>
          <a:xfrm>
            <a:off x="2781924" y="3379739"/>
            <a:ext cx="1931082" cy="215445"/>
          </a:xfrm>
          <a:prstGeom prst="rect">
            <a:avLst/>
          </a:prstGeom>
        </p:spPr>
        <p:txBody>
          <a:bodyPr lIns="0" tIns="0" rIns="0" bIns="0"/>
          <a:lstStyle/>
          <a:p>
            <a:pPr lvl="0">
              <a:lnSpc>
                <a:spcPct val="100000"/>
              </a:lnSpc>
              <a:defRPr sz="1400"/>
            </a:pPr>
            <a:r>
              <a:rPr lang="ru-RU"/>
              <a:t>Образец текста</a:t>
            </a:r>
          </a:p>
        </p:txBody>
      </p:sp>
      <p:sp>
        <p:nvSpPr>
          <p:cNvPr id="1048948" name="Shape 87"/>
          <p:cNvSpPr>
            <a:spLocks noGrp="1"/>
          </p:cNvSpPr>
          <p:nvPr>
            <p:ph type="body" sz="quarter" idx="19"/>
          </p:nvPr>
        </p:nvSpPr>
        <p:spPr>
          <a:xfrm>
            <a:off x="5128873" y="3379739"/>
            <a:ext cx="1931081" cy="215445"/>
          </a:xfrm>
          <a:prstGeom prst="rect">
            <a:avLst/>
          </a:prstGeom>
        </p:spPr>
        <p:txBody>
          <a:bodyPr lIns="0" tIns="0" rIns="0" bIns="0"/>
          <a:lstStyle/>
          <a:p>
            <a:pPr lvl="0">
              <a:lnSpc>
                <a:spcPct val="100000"/>
              </a:lnSpc>
              <a:defRPr sz="1400"/>
            </a:pPr>
            <a:r>
              <a:rPr lang="ru-RU"/>
              <a:t>Образец текста</a:t>
            </a:r>
          </a:p>
        </p:txBody>
      </p:sp>
      <p:sp>
        <p:nvSpPr>
          <p:cNvPr id="1048949" name="Shape 88"/>
          <p:cNvSpPr>
            <a:spLocks noGrp="1"/>
          </p:cNvSpPr>
          <p:nvPr>
            <p:ph type="body" sz="quarter" idx="20"/>
          </p:nvPr>
        </p:nvSpPr>
        <p:spPr>
          <a:xfrm>
            <a:off x="7475821" y="3379739"/>
            <a:ext cx="1931082" cy="215445"/>
          </a:xfrm>
          <a:prstGeom prst="rect">
            <a:avLst/>
          </a:prstGeom>
        </p:spPr>
        <p:txBody>
          <a:bodyPr lIns="0" tIns="0" rIns="0" bIns="0"/>
          <a:lstStyle/>
          <a:p>
            <a:pPr lvl="0">
              <a:lnSpc>
                <a:spcPct val="100000"/>
              </a:lnSpc>
              <a:defRPr sz="1400"/>
            </a:pPr>
            <a:r>
              <a:rPr lang="ru-RU"/>
              <a:t>Образец текста</a:t>
            </a:r>
          </a:p>
        </p:txBody>
      </p:sp>
      <p:sp>
        <p:nvSpPr>
          <p:cNvPr id="1048950" name="Shape 89"/>
          <p:cNvSpPr>
            <a:spLocks noGrp="1"/>
          </p:cNvSpPr>
          <p:nvPr>
            <p:ph type="body" sz="quarter" idx="21"/>
          </p:nvPr>
        </p:nvSpPr>
        <p:spPr>
          <a:xfrm>
            <a:off x="9822770" y="3379739"/>
            <a:ext cx="1931082" cy="215445"/>
          </a:xfrm>
          <a:prstGeom prst="rect">
            <a:avLst/>
          </a:prstGeom>
        </p:spPr>
        <p:txBody>
          <a:bodyPr lIns="0" tIns="0" rIns="0" bIns="0"/>
          <a:lstStyle/>
          <a:p>
            <a:pPr lvl="0">
              <a:lnSpc>
                <a:spcPct val="100000"/>
              </a:lnSpc>
              <a:defRPr sz="1400"/>
            </a:pPr>
            <a:r>
              <a:rPr lang="ru-RU"/>
              <a:t>Образец текста</a:t>
            </a:r>
          </a:p>
        </p:txBody>
      </p:sp>
      <p:sp>
        <p:nvSpPr>
          <p:cNvPr id="1048951" name="Shape 9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048952" name="Shape 9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088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llustra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926011" y="6312459"/>
            <a:ext cx="1502328" cy="286189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999618" y="6312460"/>
            <a:ext cx="3801881" cy="2861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f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69926" y="6312459"/>
            <a:ext cx="234950" cy="28618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199629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Main 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4656" y="6289650"/>
            <a:ext cx="1210676" cy="335633"/>
          </a:xfrm>
          <a:prstGeom prst="rect">
            <a:avLst/>
          </a:prstGeom>
        </p:spPr>
      </p:pic>
      <p:sp>
        <p:nvSpPr>
          <p:cNvPr id="3" name="Текст 23"/>
          <p:cNvSpPr>
            <a:spLocks noGrp="1"/>
          </p:cNvSpPr>
          <p:nvPr>
            <p:ph type="body" sz="quarter" idx="36" hasCustomPrompt="1"/>
          </p:nvPr>
        </p:nvSpPr>
        <p:spPr>
          <a:xfrm>
            <a:off x="434977" y="4329436"/>
            <a:ext cx="5137002" cy="221599"/>
          </a:xfrm>
        </p:spPr>
        <p:txBody>
          <a:bodyPr lIns="0" tIns="0" rIns="0" bIns="0" anchor="t" anchorCtr="0">
            <a:spAutoFit/>
          </a:bodyPr>
          <a:lstStyle>
            <a:lvl1pPr marL="0" indent="0">
              <a:buFontTx/>
              <a:buNone/>
              <a:defRPr sz="1600" i="1" baseline="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accent4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4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4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/>
              <a:t>Secondary text area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34976" y="2624407"/>
            <a:ext cx="5790337" cy="1491177"/>
          </a:xfrm>
        </p:spPr>
        <p:txBody>
          <a:bodyPr anchor="t" anchorCtr="0">
            <a:spAutoFit/>
          </a:bodyPr>
          <a:lstStyle>
            <a:lvl1pPr>
              <a:lnSpc>
                <a:spcPct val="85000"/>
              </a:lnSpc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WHO WE ARE,</a:t>
            </a:r>
            <a:br>
              <a:rPr lang="en-US" dirty="0"/>
            </a:br>
            <a:r>
              <a:rPr lang="en-US" dirty="0"/>
              <a:t>WHAT WE DO,</a:t>
            </a:r>
            <a:br>
              <a:rPr lang="en-US" dirty="0"/>
            </a:br>
            <a:r>
              <a:rPr lang="en-US" dirty="0"/>
              <a:t>WHAT MATTERS TO US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138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inal_slide_Let's_talk?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6"/>
          <p:cNvSpPr>
            <a:spLocks noGrp="1"/>
          </p:cNvSpPr>
          <p:nvPr>
            <p:ph type="body" sz="quarter" idx="52" hasCustomPrompt="1"/>
          </p:nvPr>
        </p:nvSpPr>
        <p:spPr>
          <a:xfrm>
            <a:off x="434976" y="3940954"/>
            <a:ext cx="4183669" cy="1128514"/>
          </a:xfrm>
        </p:spPr>
        <p:txBody>
          <a:bodyPr wrap="square" lIns="0" tIns="0" rIns="0" bIns="0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100"/>
              </a:spcBef>
              <a:buFontTx/>
              <a:buNone/>
              <a:defRPr sz="14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Kaspersky Lab HQ</a:t>
            </a:r>
          </a:p>
          <a:p>
            <a:pPr lvl="0"/>
            <a:r>
              <a:rPr lang="en-US" dirty="0"/>
              <a:t>39A/3 </a:t>
            </a:r>
            <a:r>
              <a:rPr lang="en-US" dirty="0" err="1"/>
              <a:t>Leningradskoe</a:t>
            </a:r>
            <a:r>
              <a:rPr lang="en-US" dirty="0"/>
              <a:t> </a:t>
            </a:r>
            <a:r>
              <a:rPr lang="en-US" dirty="0" err="1"/>
              <a:t>Shosse</a:t>
            </a:r>
            <a:endParaRPr lang="en-US" dirty="0"/>
          </a:p>
          <a:p>
            <a:pPr lvl="0"/>
            <a:r>
              <a:rPr lang="en-US" dirty="0"/>
              <a:t>Moscow, 125212, Russian Federation</a:t>
            </a:r>
          </a:p>
          <a:p>
            <a:pPr lvl="0"/>
            <a:r>
              <a:rPr lang="en-US" dirty="0"/>
              <a:t>Tel: +7 (495) 797-8700</a:t>
            </a:r>
          </a:p>
          <a:p>
            <a:pPr lvl="0"/>
            <a:r>
              <a:rPr lang="en-US" dirty="0"/>
              <a:t>www.kaspersky.com</a:t>
            </a:r>
            <a:endParaRPr lang="ru-RU" dirty="0"/>
          </a:p>
        </p:txBody>
      </p:sp>
      <p:sp>
        <p:nvSpPr>
          <p:cNvPr id="7" name="object 3"/>
          <p:cNvSpPr/>
          <p:nvPr/>
        </p:nvSpPr>
        <p:spPr>
          <a:xfrm>
            <a:off x="434976" y="5557162"/>
            <a:ext cx="1460499" cy="300791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2"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34976" y="2489166"/>
            <a:ext cx="6565899" cy="1151084"/>
          </a:xfrm>
        </p:spPr>
        <p:txBody>
          <a:bodyPr wrap="square" anchor="b" anchorCtr="0">
            <a:spAutoFit/>
          </a:bodyPr>
          <a:lstStyle>
            <a:lvl1pPr>
              <a:lnSpc>
                <a:spcPct val="85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WE PROTECT</a:t>
            </a:r>
            <a:br>
              <a:rPr lang="en-US" dirty="0"/>
            </a:br>
            <a:r>
              <a:rPr lang="en-US" dirty="0"/>
              <a:t>WHAT MATTERS MOST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188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4976" y="360621"/>
            <a:ext cx="11318874" cy="415819"/>
          </a:xfrm>
        </p:spPr>
        <p:txBody>
          <a:bodyPr lIns="0" tIns="0" rIns="0" bIns="0"/>
          <a:lstStyle>
            <a:lvl1pPr>
              <a:defRPr sz="3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86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f</a:t>
            </a: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1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1241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63" name="Shape 22"/>
          <p:cNvSpPr>
            <a:spLocks noGrp="1"/>
          </p:cNvSpPr>
          <p:nvPr>
            <p:ph type="body" sz="quarter" idx="1"/>
          </p:nvPr>
        </p:nvSpPr>
        <p:spPr>
          <a:xfrm>
            <a:off x="434978" y="1323414"/>
            <a:ext cx="5357813" cy="1151750"/>
          </a:xfrm>
          <a:prstGeom prst="rect">
            <a:avLst/>
          </a:prstGeom>
        </p:spPr>
        <p:txBody>
          <a:bodyPr lIns="0" tIns="0" rIns="0" bIns="0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1048964" name="Shape 2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048965" name="Shape 2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2649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anchor="t" anchorCtr="0"/>
          <a:lstStyle>
            <a:lvl1pPr>
              <a:defRPr cap="none" baseline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9220" y="6286492"/>
            <a:ext cx="1219656" cy="338122"/>
          </a:xfrm>
          <a:prstGeom prst="rect">
            <a:avLst/>
          </a:prstGeom>
        </p:spPr>
      </p:pic>
      <p:sp>
        <p:nvSpPr>
          <p:cNvPr id="4" name="Текст 2"/>
          <p:cNvSpPr>
            <a:spLocks noGrp="1"/>
          </p:cNvSpPr>
          <p:nvPr>
            <p:ph idx="1"/>
          </p:nvPr>
        </p:nvSpPr>
        <p:spPr>
          <a:xfrm>
            <a:off x="434976" y="1831081"/>
            <a:ext cx="5627157" cy="381666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4967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ject+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en-US" dirty="0"/>
              <a:t>Headline</a:t>
            </a:r>
            <a:endParaRPr lang="ru-RU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Autofit/>
          </a:bodyPr>
          <a:lstStyle/>
          <a:p>
            <a:fld id="{0639123A-F87C-4031-98BC-669B89EDA10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1653" y="6557815"/>
            <a:ext cx="3860800" cy="195051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f</a:t>
            </a:r>
            <a:endParaRPr lang="ru-RU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478367" y="1509184"/>
            <a:ext cx="5473700" cy="4656667"/>
          </a:xfrm>
        </p:spPr>
        <p:txBody>
          <a:bodyPr>
            <a:noAutofit/>
          </a:bodyPr>
          <a:lstStyle>
            <a:lvl1pPr marL="300559" indent="-300559">
              <a:buSzPct val="90000"/>
              <a:buFontTx/>
              <a:buBlip>
                <a:blip r:embed="rId2"/>
              </a:buBlip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  <a:lvl2pPr marL="0" indent="0">
              <a:buSzPct val="90000"/>
              <a:buFontTx/>
              <a:buNone/>
              <a:defRPr sz="2533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607414" indent="-303708">
              <a:buSzPct val="90000"/>
              <a:buFontTx/>
              <a:buBlip>
                <a:blip r:embed="rId2"/>
              </a:buBlip>
              <a:defRPr/>
            </a:lvl3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6217411" y="1509184"/>
            <a:ext cx="5476867" cy="4656667"/>
          </a:xfrm>
        </p:spPr>
        <p:txBody>
          <a:bodyPr>
            <a:noAutofit/>
          </a:bodyPr>
          <a:lstStyle>
            <a:lvl1pPr marL="304792" indent="-304792">
              <a:spcBef>
                <a:spcPts val="400"/>
              </a:spcBef>
              <a:spcAft>
                <a:spcPts val="400"/>
              </a:spcAft>
              <a:buSzPct val="90000"/>
              <a:buFontTx/>
              <a:buBlip>
                <a:blip r:embed="rId2"/>
              </a:buBlip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  <a:lvl2pPr marL="0" indent="0">
              <a:buSzPct val="90000"/>
              <a:buFontTx/>
              <a:buNone/>
              <a:defRPr sz="2533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607414" indent="-303708">
              <a:buSzPct val="90000"/>
              <a:buFontTx/>
              <a:buBlip>
                <a:blip r:embed="rId2"/>
              </a:buBlip>
              <a:defRPr/>
            </a:lvl3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7569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" y="0"/>
            <a:ext cx="12191999" cy="6857519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23333" y="1122075"/>
            <a:ext cx="11186252" cy="558767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700" kern="1200">
                <a:solidFill>
                  <a:schemeClr val="tx1"/>
                </a:solidFill>
                <a:latin typeface="Open Sans"/>
                <a:ea typeface="+mn-ea"/>
                <a:cs typeface="Open Sans"/>
              </a:defRPr>
            </a:lvl1pPr>
            <a:lvl2pPr marL="628650" indent="-1714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2pPr>
            <a:lvl3pPr marL="1085850" indent="-1714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8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26" spc="6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423333" y="274861"/>
            <a:ext cx="9139766" cy="588549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+mj-lt"/>
                <a:ea typeface="+mj-ea"/>
                <a:cs typeface="Open Sans"/>
              </a:defRPr>
            </a:lvl1pPr>
          </a:lstStyle>
          <a:p>
            <a:endParaRPr lang="en-US" sz="3002" b="1" spc="9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bk object 17"/>
          <p:cNvSpPr/>
          <p:nvPr/>
        </p:nvSpPr>
        <p:spPr>
          <a:xfrm>
            <a:off x="9356780" y="6477118"/>
            <a:ext cx="2676137" cy="339822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</p:spTree>
    <p:extLst>
      <p:ext uri="{BB962C8B-B14F-4D97-AF65-F5344CB8AC3E}">
        <p14:creationId xmlns:p14="http://schemas.microsoft.com/office/powerpoint/2010/main" val="3354848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81297" y="548834"/>
            <a:ext cx="10429404" cy="461986"/>
          </a:xfrm>
        </p:spPr>
        <p:txBody>
          <a:bodyPr lIns="0" tIns="0" rIns="0" bIns="0"/>
          <a:lstStyle>
            <a:lvl1pPr>
              <a:defRPr sz="3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37702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37702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f</a:t>
            </a: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62548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+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474135" y="1509184"/>
            <a:ext cx="5472000" cy="4656667"/>
          </a:xfrm>
        </p:spPr>
        <p:txBody>
          <a:bodyPr>
            <a:noAutofit/>
          </a:bodyPr>
          <a:lstStyle/>
          <a:p>
            <a:r>
              <a:rPr lang="ru-RU"/>
              <a:t>Вставка рисунка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78368" y="418113"/>
            <a:ext cx="11235265" cy="900572"/>
          </a:xfrm>
        </p:spPr>
        <p:txBody>
          <a:bodyPr>
            <a:noAutofit/>
          </a:bodyPr>
          <a:lstStyle/>
          <a:p>
            <a:r>
              <a:rPr lang="en-US" dirty="0"/>
              <a:t>Headline</a:t>
            </a:r>
            <a:endParaRPr lang="ru-RU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Autofit/>
          </a:bodyPr>
          <a:lstStyle/>
          <a:p>
            <a:fld id="{0639123A-F87C-4031-98BC-669B89EDA10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01653" y="6557815"/>
            <a:ext cx="3860800" cy="195051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f</a:t>
            </a:r>
            <a:endParaRPr lang="ru-RU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6239933" y="1509184"/>
            <a:ext cx="5472000" cy="4656667"/>
          </a:xfrm>
        </p:spPr>
        <p:txBody>
          <a:bodyPr>
            <a:noAutofit/>
          </a:bodyPr>
          <a:lstStyle>
            <a:lvl1pPr marL="14476" indent="0">
              <a:spcBef>
                <a:spcPts val="400"/>
              </a:spcBef>
              <a:spcAft>
                <a:spcPts val="400"/>
              </a:spcAft>
              <a:buFont typeface="Arial" pitchFamily="34" charset="0"/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  <a:lvl2pPr marL="0" indent="0">
              <a:buFont typeface="Arial" pitchFamily="34" charset="0"/>
              <a:buNone/>
              <a:defRPr sz="2533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303706" indent="0">
              <a:buFont typeface="Arial" pitchFamily="34" charset="0"/>
              <a:buNone/>
              <a:defRPr/>
            </a:lvl3pPr>
            <a:lvl4pPr marL="1828696" indent="0">
              <a:buNone/>
              <a:defRPr/>
            </a:lvl4pPr>
            <a:lvl5pPr marL="2438260" indent="0"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51611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RG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24" name="Shape 98"/>
          <p:cNvSpPr>
            <a:spLocks noGrp="1"/>
          </p:cNvSpPr>
          <p:nvPr>
            <p:ph type="body" sz="quarter" idx="1"/>
          </p:nvPr>
        </p:nvSpPr>
        <p:spPr>
          <a:xfrm>
            <a:off x="5004903" y="1606855"/>
            <a:ext cx="2142023" cy="184667"/>
          </a:xfrm>
          <a:prstGeom prst="rect">
            <a:avLst/>
          </a:prstGeom>
        </p:spPr>
        <p:txBody>
          <a:bodyPr lIns="0" tIns="0" rIns="0" bIns="0"/>
          <a:lstStyle>
            <a:lvl1pPr algn="ctr">
              <a:lnSpc>
                <a:spcPct val="100000"/>
              </a:lnSpc>
              <a:defRPr sz="1200" b="1"/>
            </a:lvl1pPr>
            <a:lvl2pPr marL="628650" indent="-171450" algn="ctr">
              <a:lnSpc>
                <a:spcPct val="100000"/>
              </a:lnSpc>
              <a:buSzPct val="100000"/>
              <a:buChar char="•"/>
              <a:defRPr sz="1200" b="1"/>
            </a:lvl2pPr>
            <a:lvl3pPr marL="1085850" indent="-171450" algn="ctr">
              <a:lnSpc>
                <a:spcPct val="100000"/>
              </a:lnSpc>
              <a:buSzPct val="100000"/>
              <a:buChar char="•"/>
              <a:defRPr sz="1200" b="1"/>
            </a:lvl3pPr>
            <a:lvl4pPr marL="1543050" indent="-171450" algn="ctr">
              <a:lnSpc>
                <a:spcPct val="100000"/>
              </a:lnSpc>
              <a:buSzPct val="100000"/>
              <a:buChar char="•"/>
              <a:defRPr sz="1200" b="1"/>
            </a:lvl4pPr>
            <a:lvl5pPr marL="2000250" indent="-171450" algn="ctr">
              <a:lnSpc>
                <a:spcPct val="100000"/>
              </a:lnSpc>
              <a:buSzPct val="100000"/>
              <a:buChar char="•"/>
              <a:defRPr sz="1200" b="1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1048825" name="Shape 99"/>
          <p:cNvSpPr>
            <a:spLocks noGrp="1"/>
          </p:cNvSpPr>
          <p:nvPr>
            <p:ph type="body" sz="quarter" idx="13"/>
          </p:nvPr>
        </p:nvSpPr>
        <p:spPr>
          <a:xfrm>
            <a:off x="5004901" y="1848259"/>
            <a:ext cx="2142024" cy="169278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defRPr sz="1100">
                <a:solidFill>
                  <a:schemeClr val="accent5"/>
                </a:solidFill>
              </a:defRPr>
            </a:pPr>
            <a:r>
              <a:rPr lang="ru-RU"/>
              <a:t>Образец текста</a:t>
            </a:r>
          </a:p>
        </p:txBody>
      </p:sp>
      <p:sp>
        <p:nvSpPr>
          <p:cNvPr id="1048826" name="Shape 100"/>
          <p:cNvSpPr>
            <a:spLocks noGrp="1"/>
          </p:cNvSpPr>
          <p:nvPr>
            <p:ph type="pic" sz="quarter" idx="14"/>
          </p:nvPr>
        </p:nvSpPr>
        <p:spPr>
          <a:xfrm>
            <a:off x="5604426" y="563891"/>
            <a:ext cx="942976" cy="94297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r>
              <a:rPr lang="ru-RU"/>
              <a:t>Вставка рисунка</a:t>
            </a:r>
            <a:endParaRPr/>
          </a:p>
        </p:txBody>
      </p:sp>
      <p:sp>
        <p:nvSpPr>
          <p:cNvPr id="1048827" name="Shape 101"/>
          <p:cNvSpPr>
            <a:spLocks noGrp="1"/>
          </p:cNvSpPr>
          <p:nvPr>
            <p:ph type="body" sz="quarter" idx="15"/>
          </p:nvPr>
        </p:nvSpPr>
        <p:spPr>
          <a:xfrm>
            <a:off x="5004903" y="3527042"/>
            <a:ext cx="2142024" cy="184667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defRPr sz="1200" b="1"/>
            </a:pPr>
            <a:r>
              <a:rPr lang="ru-RU"/>
              <a:t>Образец текста</a:t>
            </a:r>
          </a:p>
        </p:txBody>
      </p:sp>
      <p:sp>
        <p:nvSpPr>
          <p:cNvPr id="1048828" name="Shape 102"/>
          <p:cNvSpPr>
            <a:spLocks noGrp="1"/>
          </p:cNvSpPr>
          <p:nvPr>
            <p:ph type="body" sz="quarter" idx="16"/>
          </p:nvPr>
        </p:nvSpPr>
        <p:spPr>
          <a:xfrm>
            <a:off x="5004901" y="3768444"/>
            <a:ext cx="2142024" cy="338555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spcBef>
                <a:spcPts val="200"/>
              </a:spcBef>
              <a:defRPr sz="1100">
                <a:solidFill>
                  <a:schemeClr val="accent5"/>
                </a:solidFill>
              </a:defRPr>
            </a:pPr>
            <a:r>
              <a:rPr lang="ru-RU"/>
              <a:t>Образец текста</a:t>
            </a:r>
          </a:p>
        </p:txBody>
      </p:sp>
      <p:sp>
        <p:nvSpPr>
          <p:cNvPr id="1048829" name="Shape 103"/>
          <p:cNvSpPr>
            <a:spLocks noGrp="1"/>
          </p:cNvSpPr>
          <p:nvPr>
            <p:ph type="pic" sz="quarter" idx="17"/>
          </p:nvPr>
        </p:nvSpPr>
        <p:spPr>
          <a:xfrm>
            <a:off x="5604426" y="2484079"/>
            <a:ext cx="942976" cy="94297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r>
              <a:rPr lang="ru-RU"/>
              <a:t>Вставка рисунка</a:t>
            </a:r>
            <a:endParaRPr/>
          </a:p>
        </p:txBody>
      </p:sp>
      <p:sp>
        <p:nvSpPr>
          <p:cNvPr id="1048830" name="Shape 104"/>
          <p:cNvSpPr>
            <a:spLocks noGrp="1"/>
          </p:cNvSpPr>
          <p:nvPr>
            <p:ph type="body" sz="quarter" idx="18"/>
          </p:nvPr>
        </p:nvSpPr>
        <p:spPr>
          <a:xfrm>
            <a:off x="7351289" y="3527042"/>
            <a:ext cx="2142024" cy="184667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defRPr sz="1200" b="1"/>
            </a:pPr>
            <a:r>
              <a:rPr lang="ru-RU"/>
              <a:t>Образец текста</a:t>
            </a:r>
          </a:p>
        </p:txBody>
      </p:sp>
      <p:sp>
        <p:nvSpPr>
          <p:cNvPr id="1048831" name="Shape 105"/>
          <p:cNvSpPr>
            <a:spLocks noGrp="1"/>
          </p:cNvSpPr>
          <p:nvPr>
            <p:ph type="body" sz="quarter" idx="19"/>
          </p:nvPr>
        </p:nvSpPr>
        <p:spPr>
          <a:xfrm>
            <a:off x="7351286" y="3768444"/>
            <a:ext cx="2142024" cy="338555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spcBef>
                <a:spcPts val="500"/>
              </a:spcBef>
              <a:defRPr sz="1100">
                <a:solidFill>
                  <a:schemeClr val="accent5"/>
                </a:solidFill>
              </a:defRPr>
            </a:pPr>
            <a:r>
              <a:rPr lang="ru-RU"/>
              <a:t>Образец текста</a:t>
            </a:r>
          </a:p>
        </p:txBody>
      </p:sp>
      <p:sp>
        <p:nvSpPr>
          <p:cNvPr id="1048832" name="Shape 106"/>
          <p:cNvSpPr>
            <a:spLocks noGrp="1"/>
          </p:cNvSpPr>
          <p:nvPr>
            <p:ph type="pic" sz="quarter" idx="20"/>
          </p:nvPr>
        </p:nvSpPr>
        <p:spPr>
          <a:xfrm>
            <a:off x="7950813" y="2484079"/>
            <a:ext cx="942976" cy="94297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r>
              <a:rPr lang="ru-RU"/>
              <a:t>Вставка рисунка</a:t>
            </a:r>
            <a:endParaRPr/>
          </a:p>
        </p:txBody>
      </p:sp>
      <p:sp>
        <p:nvSpPr>
          <p:cNvPr id="1048833" name="Shape 107"/>
          <p:cNvSpPr>
            <a:spLocks noGrp="1"/>
          </p:cNvSpPr>
          <p:nvPr>
            <p:ph type="body" sz="quarter" idx="21"/>
          </p:nvPr>
        </p:nvSpPr>
        <p:spPr>
          <a:xfrm>
            <a:off x="9697673" y="3527042"/>
            <a:ext cx="2142024" cy="184667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defRPr sz="1200" b="1"/>
            </a:pPr>
            <a:r>
              <a:rPr lang="ru-RU"/>
              <a:t>Образец текста</a:t>
            </a:r>
          </a:p>
        </p:txBody>
      </p:sp>
      <p:sp>
        <p:nvSpPr>
          <p:cNvPr id="1048834" name="Shape 108"/>
          <p:cNvSpPr>
            <a:spLocks noGrp="1"/>
          </p:cNvSpPr>
          <p:nvPr>
            <p:ph type="body" sz="quarter" idx="22"/>
          </p:nvPr>
        </p:nvSpPr>
        <p:spPr>
          <a:xfrm>
            <a:off x="9697673" y="3768444"/>
            <a:ext cx="2142024" cy="169278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defRPr sz="1100">
                <a:solidFill>
                  <a:schemeClr val="accent5"/>
                </a:solidFill>
              </a:defRPr>
            </a:pPr>
            <a:r>
              <a:rPr lang="ru-RU"/>
              <a:t>Образец текста</a:t>
            </a:r>
          </a:p>
        </p:txBody>
      </p:sp>
      <p:sp>
        <p:nvSpPr>
          <p:cNvPr id="1048835" name="Shape 109"/>
          <p:cNvSpPr>
            <a:spLocks noGrp="1"/>
          </p:cNvSpPr>
          <p:nvPr>
            <p:ph type="pic" sz="quarter" idx="23"/>
          </p:nvPr>
        </p:nvSpPr>
        <p:spPr>
          <a:xfrm>
            <a:off x="10297197" y="2484079"/>
            <a:ext cx="942976" cy="94297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r>
              <a:rPr lang="ru-RU"/>
              <a:t>Вставка рисунка</a:t>
            </a:r>
            <a:endParaRPr/>
          </a:p>
        </p:txBody>
      </p:sp>
      <p:sp>
        <p:nvSpPr>
          <p:cNvPr id="1048836" name="Shape 110"/>
          <p:cNvSpPr>
            <a:spLocks noGrp="1"/>
          </p:cNvSpPr>
          <p:nvPr>
            <p:ph type="body" sz="quarter" idx="24"/>
          </p:nvPr>
        </p:nvSpPr>
        <p:spPr>
          <a:xfrm>
            <a:off x="312133" y="3527042"/>
            <a:ext cx="2142023" cy="184667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defRPr sz="1200" b="1"/>
            </a:pPr>
            <a:r>
              <a:rPr lang="ru-RU"/>
              <a:t>Образец текста</a:t>
            </a:r>
          </a:p>
        </p:txBody>
      </p:sp>
      <p:sp>
        <p:nvSpPr>
          <p:cNvPr id="1048837" name="Shape 111"/>
          <p:cNvSpPr>
            <a:spLocks noGrp="1"/>
          </p:cNvSpPr>
          <p:nvPr>
            <p:ph type="body" sz="quarter" idx="25"/>
          </p:nvPr>
        </p:nvSpPr>
        <p:spPr>
          <a:xfrm>
            <a:off x="312131" y="3768444"/>
            <a:ext cx="2142023" cy="169278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defRPr sz="1100">
                <a:solidFill>
                  <a:schemeClr val="accent5"/>
                </a:solidFill>
              </a:defRPr>
            </a:pPr>
            <a:r>
              <a:rPr lang="ru-RU"/>
              <a:t>Образец текста</a:t>
            </a:r>
          </a:p>
        </p:txBody>
      </p:sp>
      <p:sp>
        <p:nvSpPr>
          <p:cNvPr id="1048838" name="Shape 112"/>
          <p:cNvSpPr>
            <a:spLocks noGrp="1"/>
          </p:cNvSpPr>
          <p:nvPr>
            <p:ph type="pic" sz="quarter" idx="26"/>
          </p:nvPr>
        </p:nvSpPr>
        <p:spPr>
          <a:xfrm>
            <a:off x="911657" y="2484079"/>
            <a:ext cx="942976" cy="93943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r>
              <a:rPr lang="ru-RU"/>
              <a:t>Вставка рисунка</a:t>
            </a:r>
            <a:endParaRPr/>
          </a:p>
        </p:txBody>
      </p:sp>
      <p:sp>
        <p:nvSpPr>
          <p:cNvPr id="1048839" name="Shape 113"/>
          <p:cNvSpPr>
            <a:spLocks noGrp="1"/>
          </p:cNvSpPr>
          <p:nvPr>
            <p:ph type="body" sz="quarter" idx="27"/>
          </p:nvPr>
        </p:nvSpPr>
        <p:spPr>
          <a:xfrm>
            <a:off x="2658517" y="3527042"/>
            <a:ext cx="2142024" cy="184667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defRPr sz="1200" b="1"/>
            </a:pPr>
            <a:r>
              <a:rPr lang="ru-RU"/>
              <a:t>Образец текста</a:t>
            </a:r>
          </a:p>
        </p:txBody>
      </p:sp>
      <p:sp>
        <p:nvSpPr>
          <p:cNvPr id="1048840" name="Shape 114"/>
          <p:cNvSpPr>
            <a:spLocks noGrp="1"/>
          </p:cNvSpPr>
          <p:nvPr>
            <p:ph type="body" sz="quarter" idx="28"/>
          </p:nvPr>
        </p:nvSpPr>
        <p:spPr>
          <a:xfrm>
            <a:off x="2658517" y="3768444"/>
            <a:ext cx="2142023" cy="338555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defRPr sz="1100">
                <a:solidFill>
                  <a:schemeClr val="accent5"/>
                </a:solidFill>
              </a:defRPr>
            </a:pPr>
            <a:r>
              <a:rPr lang="ru-RU"/>
              <a:t>Образец текста</a:t>
            </a:r>
          </a:p>
        </p:txBody>
      </p:sp>
      <p:sp>
        <p:nvSpPr>
          <p:cNvPr id="1048841" name="Shape 115"/>
          <p:cNvSpPr>
            <a:spLocks noGrp="1"/>
          </p:cNvSpPr>
          <p:nvPr>
            <p:ph type="pic" sz="quarter" idx="29"/>
          </p:nvPr>
        </p:nvSpPr>
        <p:spPr>
          <a:xfrm>
            <a:off x="3258041" y="2484079"/>
            <a:ext cx="942976" cy="94297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r>
              <a:rPr lang="ru-RU"/>
              <a:t>Вставка рисунка</a:t>
            </a:r>
            <a:endParaRPr/>
          </a:p>
        </p:txBody>
      </p:sp>
      <p:sp>
        <p:nvSpPr>
          <p:cNvPr id="1048842" name="Shape 116"/>
          <p:cNvSpPr>
            <a:spLocks noGrp="1"/>
          </p:cNvSpPr>
          <p:nvPr>
            <p:ph type="body" sz="quarter" idx="30"/>
          </p:nvPr>
        </p:nvSpPr>
        <p:spPr>
          <a:xfrm>
            <a:off x="5004903" y="5541085"/>
            <a:ext cx="2142024" cy="184667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defRPr sz="1200" b="1"/>
            </a:pPr>
            <a:r>
              <a:rPr lang="ru-RU"/>
              <a:t>Образец текста</a:t>
            </a:r>
          </a:p>
        </p:txBody>
      </p:sp>
      <p:sp>
        <p:nvSpPr>
          <p:cNvPr id="1048843" name="Shape 117"/>
          <p:cNvSpPr>
            <a:spLocks noGrp="1"/>
          </p:cNvSpPr>
          <p:nvPr>
            <p:ph type="body" sz="quarter" idx="31"/>
          </p:nvPr>
        </p:nvSpPr>
        <p:spPr>
          <a:xfrm>
            <a:off x="5004901" y="5782486"/>
            <a:ext cx="2142024" cy="338555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defRPr sz="1100">
                <a:solidFill>
                  <a:schemeClr val="accent5"/>
                </a:solidFill>
              </a:defRPr>
            </a:pPr>
            <a:r>
              <a:rPr lang="ru-RU"/>
              <a:t>Образец текста</a:t>
            </a:r>
          </a:p>
        </p:txBody>
      </p:sp>
      <p:sp>
        <p:nvSpPr>
          <p:cNvPr id="1048844" name="Shape 118"/>
          <p:cNvSpPr>
            <a:spLocks noGrp="1"/>
          </p:cNvSpPr>
          <p:nvPr>
            <p:ph type="pic" sz="quarter" idx="32"/>
          </p:nvPr>
        </p:nvSpPr>
        <p:spPr>
          <a:xfrm>
            <a:off x="5604426" y="4498123"/>
            <a:ext cx="942976" cy="94297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r>
              <a:rPr lang="ru-RU"/>
              <a:t>Вставка рисунка</a:t>
            </a:r>
            <a:endParaRPr/>
          </a:p>
        </p:txBody>
      </p:sp>
      <p:sp>
        <p:nvSpPr>
          <p:cNvPr id="1048845" name="Shape 119"/>
          <p:cNvSpPr>
            <a:spLocks noGrp="1"/>
          </p:cNvSpPr>
          <p:nvPr>
            <p:ph type="body" sz="quarter" idx="33"/>
          </p:nvPr>
        </p:nvSpPr>
        <p:spPr>
          <a:xfrm>
            <a:off x="7351289" y="5541085"/>
            <a:ext cx="2142024" cy="184667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defRPr sz="1200" b="1"/>
            </a:pPr>
            <a:r>
              <a:rPr lang="ru-RU"/>
              <a:t>Образец текста</a:t>
            </a:r>
          </a:p>
        </p:txBody>
      </p:sp>
      <p:sp>
        <p:nvSpPr>
          <p:cNvPr id="1048846" name="Shape 120"/>
          <p:cNvSpPr>
            <a:spLocks noGrp="1"/>
          </p:cNvSpPr>
          <p:nvPr>
            <p:ph type="body" sz="quarter" idx="34"/>
          </p:nvPr>
        </p:nvSpPr>
        <p:spPr>
          <a:xfrm>
            <a:off x="7351286" y="5782486"/>
            <a:ext cx="2142024" cy="338555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defRPr sz="1100">
                <a:solidFill>
                  <a:schemeClr val="accent5"/>
                </a:solidFill>
              </a:defRPr>
            </a:pPr>
            <a:r>
              <a:rPr lang="ru-RU"/>
              <a:t>Образец текста</a:t>
            </a:r>
          </a:p>
        </p:txBody>
      </p:sp>
      <p:sp>
        <p:nvSpPr>
          <p:cNvPr id="1048847" name="Shape 121"/>
          <p:cNvSpPr>
            <a:spLocks noGrp="1"/>
          </p:cNvSpPr>
          <p:nvPr>
            <p:ph type="pic" sz="quarter" idx="35"/>
          </p:nvPr>
        </p:nvSpPr>
        <p:spPr>
          <a:xfrm>
            <a:off x="7950813" y="4498123"/>
            <a:ext cx="942976" cy="94297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r>
              <a:rPr lang="ru-RU"/>
              <a:t>Вставка рисунка</a:t>
            </a:r>
            <a:endParaRPr/>
          </a:p>
        </p:txBody>
      </p:sp>
      <p:sp>
        <p:nvSpPr>
          <p:cNvPr id="1048848" name="Shape 122"/>
          <p:cNvSpPr>
            <a:spLocks noGrp="1"/>
          </p:cNvSpPr>
          <p:nvPr>
            <p:ph type="body" sz="quarter" idx="36"/>
          </p:nvPr>
        </p:nvSpPr>
        <p:spPr>
          <a:xfrm>
            <a:off x="9697673" y="5541085"/>
            <a:ext cx="2142024" cy="184667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defRPr sz="1200" b="1"/>
            </a:pPr>
            <a:r>
              <a:rPr lang="ru-RU"/>
              <a:t>Образец текста</a:t>
            </a:r>
          </a:p>
        </p:txBody>
      </p:sp>
      <p:sp>
        <p:nvSpPr>
          <p:cNvPr id="1048849" name="Shape 123"/>
          <p:cNvSpPr>
            <a:spLocks noGrp="1"/>
          </p:cNvSpPr>
          <p:nvPr>
            <p:ph type="body" sz="quarter" idx="37"/>
          </p:nvPr>
        </p:nvSpPr>
        <p:spPr>
          <a:xfrm>
            <a:off x="9697673" y="5782488"/>
            <a:ext cx="2142024" cy="169278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defRPr sz="1100">
                <a:solidFill>
                  <a:schemeClr val="accent5"/>
                </a:solidFill>
              </a:defRPr>
            </a:pPr>
            <a:r>
              <a:rPr lang="ru-RU"/>
              <a:t>Образец текста</a:t>
            </a:r>
          </a:p>
        </p:txBody>
      </p:sp>
      <p:sp>
        <p:nvSpPr>
          <p:cNvPr id="1048850" name="Shape 124"/>
          <p:cNvSpPr>
            <a:spLocks noGrp="1"/>
          </p:cNvSpPr>
          <p:nvPr>
            <p:ph type="pic" sz="quarter" idx="38"/>
          </p:nvPr>
        </p:nvSpPr>
        <p:spPr>
          <a:xfrm>
            <a:off x="10297197" y="4498123"/>
            <a:ext cx="942976" cy="94297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r>
              <a:rPr lang="ru-RU"/>
              <a:t>Вставка рисунка</a:t>
            </a:r>
            <a:endParaRPr/>
          </a:p>
        </p:txBody>
      </p:sp>
      <p:sp>
        <p:nvSpPr>
          <p:cNvPr id="1048851" name="Shape 125"/>
          <p:cNvSpPr>
            <a:spLocks noGrp="1"/>
          </p:cNvSpPr>
          <p:nvPr>
            <p:ph type="body" sz="quarter" idx="39"/>
          </p:nvPr>
        </p:nvSpPr>
        <p:spPr>
          <a:xfrm>
            <a:off x="312133" y="5541085"/>
            <a:ext cx="2142023" cy="184667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defRPr sz="1200" b="1"/>
            </a:pPr>
            <a:r>
              <a:rPr lang="ru-RU"/>
              <a:t>Образец текста</a:t>
            </a:r>
          </a:p>
        </p:txBody>
      </p:sp>
      <p:sp>
        <p:nvSpPr>
          <p:cNvPr id="1048852" name="Shape 126"/>
          <p:cNvSpPr>
            <a:spLocks noGrp="1"/>
          </p:cNvSpPr>
          <p:nvPr>
            <p:ph type="body" sz="quarter" idx="40"/>
          </p:nvPr>
        </p:nvSpPr>
        <p:spPr>
          <a:xfrm>
            <a:off x="312131" y="5782488"/>
            <a:ext cx="2142023" cy="169278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defRPr sz="1100">
                <a:solidFill>
                  <a:schemeClr val="accent5"/>
                </a:solidFill>
              </a:defRPr>
            </a:pPr>
            <a:r>
              <a:rPr lang="ru-RU"/>
              <a:t>Образец текста</a:t>
            </a:r>
          </a:p>
        </p:txBody>
      </p:sp>
      <p:sp>
        <p:nvSpPr>
          <p:cNvPr id="1048853" name="Shape 127"/>
          <p:cNvSpPr>
            <a:spLocks noGrp="1"/>
          </p:cNvSpPr>
          <p:nvPr>
            <p:ph type="pic" sz="quarter" idx="41"/>
          </p:nvPr>
        </p:nvSpPr>
        <p:spPr>
          <a:xfrm>
            <a:off x="911657" y="4498123"/>
            <a:ext cx="942976" cy="94297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r>
              <a:rPr lang="ru-RU"/>
              <a:t>Вставка рисунка</a:t>
            </a:r>
            <a:endParaRPr/>
          </a:p>
        </p:txBody>
      </p:sp>
      <p:sp>
        <p:nvSpPr>
          <p:cNvPr id="1048854" name="Shape 128"/>
          <p:cNvSpPr>
            <a:spLocks noGrp="1"/>
          </p:cNvSpPr>
          <p:nvPr>
            <p:ph type="body" sz="quarter" idx="42"/>
          </p:nvPr>
        </p:nvSpPr>
        <p:spPr>
          <a:xfrm>
            <a:off x="2658517" y="5541085"/>
            <a:ext cx="2142024" cy="184667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defRPr sz="1200" b="1"/>
            </a:pPr>
            <a:r>
              <a:rPr lang="ru-RU"/>
              <a:t>Образец текста</a:t>
            </a:r>
          </a:p>
        </p:txBody>
      </p:sp>
      <p:sp>
        <p:nvSpPr>
          <p:cNvPr id="1048855" name="Shape 129"/>
          <p:cNvSpPr>
            <a:spLocks noGrp="1"/>
          </p:cNvSpPr>
          <p:nvPr>
            <p:ph type="body" sz="quarter" idx="43"/>
          </p:nvPr>
        </p:nvSpPr>
        <p:spPr>
          <a:xfrm>
            <a:off x="2658517" y="5782486"/>
            <a:ext cx="2142023" cy="338555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defRPr sz="1100">
                <a:solidFill>
                  <a:schemeClr val="accent5"/>
                </a:solidFill>
              </a:defRPr>
            </a:pPr>
            <a:r>
              <a:rPr lang="ru-RU"/>
              <a:t>Образец текста</a:t>
            </a:r>
          </a:p>
        </p:txBody>
      </p:sp>
      <p:sp>
        <p:nvSpPr>
          <p:cNvPr id="1048856" name="Shape 130"/>
          <p:cNvSpPr>
            <a:spLocks noGrp="1"/>
          </p:cNvSpPr>
          <p:nvPr>
            <p:ph type="pic" sz="quarter" idx="44"/>
          </p:nvPr>
        </p:nvSpPr>
        <p:spPr>
          <a:xfrm>
            <a:off x="3258041" y="4498123"/>
            <a:ext cx="942976" cy="94297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r>
              <a:rPr lang="ru-RU"/>
              <a:t>Вставка рисунка</a:t>
            </a:r>
            <a:endParaRPr/>
          </a:p>
        </p:txBody>
      </p:sp>
      <p:sp>
        <p:nvSpPr>
          <p:cNvPr id="1048857" name="Shape 131"/>
          <p:cNvSpPr>
            <a:spLocks noGrp="1"/>
          </p:cNvSpPr>
          <p:nvPr>
            <p:ph type="title"/>
          </p:nvPr>
        </p:nvSpPr>
        <p:spPr>
          <a:xfrm>
            <a:off x="438150" y="408553"/>
            <a:ext cx="3973832" cy="3324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048858" name="Shape 13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798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in 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4656" y="6289650"/>
            <a:ext cx="1210676" cy="335633"/>
          </a:xfrm>
          <a:prstGeom prst="rect">
            <a:avLst/>
          </a:prstGeom>
        </p:spPr>
      </p:pic>
      <p:sp>
        <p:nvSpPr>
          <p:cNvPr id="3" name="Текст 23"/>
          <p:cNvSpPr>
            <a:spLocks noGrp="1"/>
          </p:cNvSpPr>
          <p:nvPr>
            <p:ph type="body" sz="quarter" idx="36" hasCustomPrompt="1"/>
          </p:nvPr>
        </p:nvSpPr>
        <p:spPr>
          <a:xfrm>
            <a:off x="434977" y="4329436"/>
            <a:ext cx="5137002" cy="221599"/>
          </a:xfrm>
        </p:spPr>
        <p:txBody>
          <a:bodyPr lIns="0" tIns="0" rIns="0" bIns="0" anchor="t" anchorCtr="0">
            <a:spAutoFit/>
          </a:bodyPr>
          <a:lstStyle>
            <a:lvl1pPr marL="0" indent="0">
              <a:buFontTx/>
              <a:buNone/>
              <a:defRPr sz="1600" i="1" baseline="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accent4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4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4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/>
              <a:t>Secondary text area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34976" y="2624407"/>
            <a:ext cx="5790337" cy="1491177"/>
          </a:xfrm>
        </p:spPr>
        <p:txBody>
          <a:bodyPr anchor="t" anchorCtr="0">
            <a:spAutoFit/>
          </a:bodyPr>
          <a:lstStyle>
            <a:lvl1pPr>
              <a:lnSpc>
                <a:spcPct val="85000"/>
              </a:lnSpc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WHO WE ARE,</a:t>
            </a:r>
            <a:br>
              <a:rPr lang="en-US" dirty="0"/>
            </a:br>
            <a:r>
              <a:rPr lang="en-US" dirty="0"/>
              <a:t>WHAT WE DO,</a:t>
            </a:r>
            <a:br>
              <a:rPr lang="en-US" dirty="0"/>
            </a:br>
            <a:r>
              <a:rPr lang="en-US" dirty="0"/>
              <a:t>WHAT MATTERS TO US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7517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K (Big img with text)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3"/>
          <p:cNvSpPr>
            <a:spLocks noGrp="1"/>
          </p:cNvSpPr>
          <p:nvPr>
            <p:ph type="body" sz="quarter" idx="36"/>
          </p:nvPr>
        </p:nvSpPr>
        <p:spPr>
          <a:xfrm>
            <a:off x="434976" y="1275907"/>
            <a:ext cx="5137002" cy="4316819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accent4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4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4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4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762" y="6289650"/>
            <a:ext cx="1208351" cy="33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040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parator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34975" y="2931941"/>
            <a:ext cx="5790337" cy="994118"/>
          </a:xfrm>
        </p:spPr>
        <p:txBody>
          <a:bodyPr anchor="t" anchorCtr="0">
            <a:spAutoFit/>
          </a:bodyPr>
          <a:lstStyle>
            <a:lvl1pPr>
              <a:lnSpc>
                <a:spcPct val="85000"/>
              </a:lnSpc>
              <a:defRPr sz="38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THREAT</a:t>
            </a:r>
            <a:br>
              <a:rPr lang="en-US" dirty="0"/>
            </a:br>
            <a:r>
              <a:rPr lang="en-US" dirty="0"/>
              <a:t>LANDSCAPE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4656" y="6289650"/>
            <a:ext cx="1210676" cy="335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599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al_slide_We_protec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689892" y="3122091"/>
            <a:ext cx="6793742" cy="387798"/>
          </a:xfrm>
        </p:spPr>
        <p:txBody>
          <a:bodyPr wrap="square" lIns="0" tIns="0" rIns="0" bIns="0" anchor="t" anchorCtr="0">
            <a:noAutofit/>
          </a:bodyPr>
          <a:lstStyle>
            <a:lvl1pPr algn="ctr">
              <a:defRPr sz="28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WE PROTECT WHAT MATTERS MOST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948" y="4538909"/>
            <a:ext cx="1929630" cy="53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299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al_slide_Let's_talk?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435707" y="3122091"/>
            <a:ext cx="4182938" cy="387798"/>
          </a:xfrm>
        </p:spPr>
        <p:txBody>
          <a:bodyPr wrap="square" lIns="0" tIns="0" rIns="0" bIns="0" anchor="t" anchorCtr="0">
            <a:noAutofit/>
          </a:bodyPr>
          <a:lstStyle>
            <a:lvl1pPr algn="l">
              <a:defRPr sz="28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LET’S TALK?</a:t>
            </a:r>
            <a:endParaRPr lang="ru-RU" dirty="0"/>
          </a:p>
        </p:txBody>
      </p:sp>
      <p:sp>
        <p:nvSpPr>
          <p:cNvPr id="4" name="Текст 6"/>
          <p:cNvSpPr>
            <a:spLocks noGrp="1"/>
          </p:cNvSpPr>
          <p:nvPr>
            <p:ph type="body" sz="quarter" idx="52" hasCustomPrompt="1"/>
          </p:nvPr>
        </p:nvSpPr>
        <p:spPr>
          <a:xfrm>
            <a:off x="434976" y="3940954"/>
            <a:ext cx="4183669" cy="1128514"/>
          </a:xfrm>
        </p:spPr>
        <p:txBody>
          <a:bodyPr wrap="square" lIns="0" tIns="0" rIns="0" bIns="0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100"/>
              </a:spcBef>
              <a:buFontTx/>
              <a:buNone/>
              <a:defRPr sz="1400" b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Kaspersky Lab HQ</a:t>
            </a:r>
          </a:p>
          <a:p>
            <a:pPr lvl="0"/>
            <a:r>
              <a:rPr lang="en-US" dirty="0"/>
              <a:t>39A/3 </a:t>
            </a:r>
            <a:r>
              <a:rPr lang="en-US" dirty="0" err="1"/>
              <a:t>Leningradskoe</a:t>
            </a:r>
            <a:r>
              <a:rPr lang="en-US" dirty="0"/>
              <a:t> </a:t>
            </a:r>
            <a:r>
              <a:rPr lang="en-US" dirty="0" err="1"/>
              <a:t>Shosse</a:t>
            </a:r>
            <a:endParaRPr lang="en-US" dirty="0"/>
          </a:p>
          <a:p>
            <a:pPr lvl="0"/>
            <a:r>
              <a:rPr lang="en-US" dirty="0"/>
              <a:t>Moscow, 125212, Russian Federation</a:t>
            </a:r>
          </a:p>
          <a:p>
            <a:pPr lvl="0"/>
            <a:r>
              <a:rPr lang="en-US" dirty="0"/>
              <a:t>Tel: +7 (495) 797-8700</a:t>
            </a:r>
          </a:p>
          <a:p>
            <a:pPr lvl="0"/>
            <a:r>
              <a:rPr lang="en-US" dirty="0"/>
              <a:t>www.kaspersky.com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53" y="5500533"/>
            <a:ext cx="1493537" cy="414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77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9313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81297" y="548834"/>
            <a:ext cx="10429404" cy="461986"/>
          </a:xfrm>
        </p:spPr>
        <p:txBody>
          <a:bodyPr lIns="0" tIns="0" rIns="0" bIns="0"/>
          <a:lstStyle>
            <a:lvl1pPr>
              <a:defRPr sz="3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52366" y="2801283"/>
            <a:ext cx="9687268" cy="228652"/>
          </a:xfrm>
        </p:spPr>
        <p:txBody>
          <a:bodyPr lIns="0" tIns="0" rIns="0" bIns="0"/>
          <a:lstStyle>
            <a:lvl1pPr>
              <a:defRPr sz="1486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56532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ly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cap="all" baseline="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0" name="Текст 88"/>
          <p:cNvSpPr>
            <a:spLocks noGrp="1"/>
          </p:cNvSpPr>
          <p:nvPr>
            <p:ph type="body" sz="quarter" idx="10"/>
          </p:nvPr>
        </p:nvSpPr>
        <p:spPr>
          <a:xfrm>
            <a:off x="434976" y="2248999"/>
            <a:ext cx="1821243" cy="549065"/>
          </a:xfrm>
        </p:spPr>
        <p:txBody>
          <a:bodyPr/>
          <a:lstStyle>
            <a:lvl1pPr marL="0" indent="0" algn="ctr">
              <a:lnSpc>
                <a:spcPts val="1400"/>
              </a:lnSpc>
              <a:spcBef>
                <a:spcPts val="0"/>
              </a:spcBef>
              <a:buNone/>
              <a:defRPr sz="10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1" name="Текст 88"/>
          <p:cNvSpPr>
            <a:spLocks noGrp="1"/>
          </p:cNvSpPr>
          <p:nvPr>
            <p:ph type="body" sz="quarter" idx="11"/>
          </p:nvPr>
        </p:nvSpPr>
        <p:spPr>
          <a:xfrm>
            <a:off x="2335642" y="2248999"/>
            <a:ext cx="1821246" cy="549065"/>
          </a:xfrm>
        </p:spPr>
        <p:txBody>
          <a:bodyPr/>
          <a:lstStyle>
            <a:lvl1pPr marL="0" indent="0" algn="ctr">
              <a:lnSpc>
                <a:spcPts val="1400"/>
              </a:lnSpc>
              <a:spcBef>
                <a:spcPts val="0"/>
              </a:spcBef>
              <a:buNone/>
              <a:defRPr sz="10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2" name="Текст 88"/>
          <p:cNvSpPr>
            <a:spLocks noGrp="1"/>
          </p:cNvSpPr>
          <p:nvPr>
            <p:ph type="body" sz="quarter" idx="12"/>
          </p:nvPr>
        </p:nvSpPr>
        <p:spPr>
          <a:xfrm>
            <a:off x="4236311" y="2248999"/>
            <a:ext cx="1821243" cy="549065"/>
          </a:xfrm>
        </p:spPr>
        <p:txBody>
          <a:bodyPr/>
          <a:lstStyle>
            <a:lvl1pPr marL="0" indent="0" algn="ctr">
              <a:lnSpc>
                <a:spcPts val="1400"/>
              </a:lnSpc>
              <a:spcBef>
                <a:spcPts val="0"/>
              </a:spcBef>
              <a:buNone/>
              <a:defRPr sz="10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3" name="Текст 88"/>
          <p:cNvSpPr>
            <a:spLocks noGrp="1"/>
          </p:cNvSpPr>
          <p:nvPr>
            <p:ph type="body" sz="quarter" idx="13"/>
          </p:nvPr>
        </p:nvSpPr>
        <p:spPr>
          <a:xfrm>
            <a:off x="6136977" y="2248999"/>
            <a:ext cx="1821246" cy="549065"/>
          </a:xfrm>
        </p:spPr>
        <p:txBody>
          <a:bodyPr/>
          <a:lstStyle>
            <a:lvl1pPr marL="0" indent="0" algn="ctr">
              <a:lnSpc>
                <a:spcPts val="1400"/>
              </a:lnSpc>
              <a:spcBef>
                <a:spcPts val="0"/>
              </a:spcBef>
              <a:buNone/>
              <a:defRPr sz="10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4" name="Текст 88"/>
          <p:cNvSpPr>
            <a:spLocks noGrp="1"/>
          </p:cNvSpPr>
          <p:nvPr>
            <p:ph type="body" sz="quarter" idx="14"/>
          </p:nvPr>
        </p:nvSpPr>
        <p:spPr>
          <a:xfrm>
            <a:off x="8037646" y="2248999"/>
            <a:ext cx="1821247" cy="549065"/>
          </a:xfrm>
        </p:spPr>
        <p:txBody>
          <a:bodyPr/>
          <a:lstStyle>
            <a:lvl1pPr marL="0" indent="0" algn="ctr">
              <a:lnSpc>
                <a:spcPts val="1400"/>
              </a:lnSpc>
              <a:spcBef>
                <a:spcPts val="0"/>
              </a:spcBef>
              <a:buNone/>
              <a:defRPr sz="10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5" name="Текст 88"/>
          <p:cNvSpPr>
            <a:spLocks noGrp="1"/>
          </p:cNvSpPr>
          <p:nvPr>
            <p:ph type="body" sz="quarter" idx="15"/>
          </p:nvPr>
        </p:nvSpPr>
        <p:spPr>
          <a:xfrm>
            <a:off x="9938317" y="2248999"/>
            <a:ext cx="1815534" cy="549065"/>
          </a:xfrm>
        </p:spPr>
        <p:txBody>
          <a:bodyPr/>
          <a:lstStyle>
            <a:lvl1pPr marL="0" indent="0" algn="ctr">
              <a:lnSpc>
                <a:spcPts val="1400"/>
              </a:lnSpc>
              <a:spcBef>
                <a:spcPts val="0"/>
              </a:spcBef>
              <a:buNone/>
              <a:defRPr sz="10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7" name="Текст 88"/>
          <p:cNvSpPr>
            <a:spLocks noGrp="1"/>
          </p:cNvSpPr>
          <p:nvPr>
            <p:ph type="body" sz="quarter" idx="16"/>
          </p:nvPr>
        </p:nvSpPr>
        <p:spPr>
          <a:xfrm>
            <a:off x="434976" y="5919945"/>
            <a:ext cx="1821243" cy="549065"/>
          </a:xfrm>
        </p:spPr>
        <p:txBody>
          <a:bodyPr/>
          <a:lstStyle>
            <a:lvl1pPr marL="0" indent="0" algn="ctr">
              <a:lnSpc>
                <a:spcPts val="1400"/>
              </a:lnSpc>
              <a:spcBef>
                <a:spcPts val="0"/>
              </a:spcBef>
              <a:buNone/>
              <a:defRPr sz="10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8" name="Текст 88"/>
          <p:cNvSpPr>
            <a:spLocks noGrp="1"/>
          </p:cNvSpPr>
          <p:nvPr>
            <p:ph type="body" sz="quarter" idx="17"/>
          </p:nvPr>
        </p:nvSpPr>
        <p:spPr>
          <a:xfrm>
            <a:off x="2335642" y="5919945"/>
            <a:ext cx="1821246" cy="549065"/>
          </a:xfrm>
        </p:spPr>
        <p:txBody>
          <a:bodyPr/>
          <a:lstStyle>
            <a:lvl1pPr marL="0" indent="0" algn="ctr">
              <a:lnSpc>
                <a:spcPts val="1400"/>
              </a:lnSpc>
              <a:spcBef>
                <a:spcPts val="0"/>
              </a:spcBef>
              <a:buNone/>
              <a:defRPr sz="10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9" name="Текст 88"/>
          <p:cNvSpPr>
            <a:spLocks noGrp="1"/>
          </p:cNvSpPr>
          <p:nvPr>
            <p:ph type="body" sz="quarter" idx="18"/>
          </p:nvPr>
        </p:nvSpPr>
        <p:spPr>
          <a:xfrm>
            <a:off x="4236311" y="5919945"/>
            <a:ext cx="1821243" cy="549065"/>
          </a:xfrm>
        </p:spPr>
        <p:txBody>
          <a:bodyPr/>
          <a:lstStyle>
            <a:lvl1pPr marL="0" indent="0" algn="ctr">
              <a:lnSpc>
                <a:spcPts val="1400"/>
              </a:lnSpc>
              <a:spcBef>
                <a:spcPts val="0"/>
              </a:spcBef>
              <a:buNone/>
              <a:defRPr sz="10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0" name="Текст 88"/>
          <p:cNvSpPr>
            <a:spLocks noGrp="1"/>
          </p:cNvSpPr>
          <p:nvPr>
            <p:ph type="body" sz="quarter" idx="19"/>
          </p:nvPr>
        </p:nvSpPr>
        <p:spPr>
          <a:xfrm>
            <a:off x="6136977" y="5919945"/>
            <a:ext cx="1821246" cy="549065"/>
          </a:xfrm>
        </p:spPr>
        <p:txBody>
          <a:bodyPr/>
          <a:lstStyle>
            <a:lvl1pPr marL="0" indent="0" algn="ctr">
              <a:lnSpc>
                <a:spcPts val="1400"/>
              </a:lnSpc>
              <a:spcBef>
                <a:spcPts val="0"/>
              </a:spcBef>
              <a:buNone/>
              <a:defRPr sz="10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1" name="Текст 88"/>
          <p:cNvSpPr>
            <a:spLocks noGrp="1"/>
          </p:cNvSpPr>
          <p:nvPr>
            <p:ph type="body" sz="quarter" idx="20"/>
          </p:nvPr>
        </p:nvSpPr>
        <p:spPr>
          <a:xfrm>
            <a:off x="8037646" y="5919945"/>
            <a:ext cx="1821247" cy="549065"/>
          </a:xfrm>
        </p:spPr>
        <p:txBody>
          <a:bodyPr/>
          <a:lstStyle>
            <a:lvl1pPr marL="0" indent="0" algn="ctr">
              <a:lnSpc>
                <a:spcPts val="1400"/>
              </a:lnSpc>
              <a:spcBef>
                <a:spcPts val="0"/>
              </a:spcBef>
              <a:buNone/>
              <a:defRPr sz="10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2" name="Текст 88"/>
          <p:cNvSpPr>
            <a:spLocks noGrp="1"/>
          </p:cNvSpPr>
          <p:nvPr>
            <p:ph type="body" sz="quarter" idx="21"/>
          </p:nvPr>
        </p:nvSpPr>
        <p:spPr>
          <a:xfrm>
            <a:off x="9938317" y="5919945"/>
            <a:ext cx="1815534" cy="549065"/>
          </a:xfrm>
        </p:spPr>
        <p:txBody>
          <a:bodyPr/>
          <a:lstStyle>
            <a:lvl1pPr marL="0" indent="0" algn="ctr">
              <a:lnSpc>
                <a:spcPts val="1400"/>
              </a:lnSpc>
              <a:spcBef>
                <a:spcPts val="0"/>
              </a:spcBef>
              <a:buNone/>
              <a:defRPr sz="10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" name="Текст 88"/>
          <p:cNvSpPr>
            <a:spLocks noGrp="1"/>
          </p:cNvSpPr>
          <p:nvPr>
            <p:ph type="body" sz="quarter" idx="22"/>
          </p:nvPr>
        </p:nvSpPr>
        <p:spPr>
          <a:xfrm>
            <a:off x="434976" y="4083733"/>
            <a:ext cx="1821243" cy="549065"/>
          </a:xfrm>
        </p:spPr>
        <p:txBody>
          <a:bodyPr/>
          <a:lstStyle>
            <a:lvl1pPr marL="0" indent="0" algn="ctr">
              <a:lnSpc>
                <a:spcPts val="1400"/>
              </a:lnSpc>
              <a:spcBef>
                <a:spcPts val="0"/>
              </a:spcBef>
              <a:buNone/>
              <a:defRPr sz="10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5" name="Текст 88"/>
          <p:cNvSpPr>
            <a:spLocks noGrp="1"/>
          </p:cNvSpPr>
          <p:nvPr>
            <p:ph type="body" sz="quarter" idx="23"/>
          </p:nvPr>
        </p:nvSpPr>
        <p:spPr>
          <a:xfrm>
            <a:off x="2335642" y="4083733"/>
            <a:ext cx="1821246" cy="549065"/>
          </a:xfrm>
        </p:spPr>
        <p:txBody>
          <a:bodyPr/>
          <a:lstStyle>
            <a:lvl1pPr marL="0" indent="0" algn="ctr">
              <a:lnSpc>
                <a:spcPts val="1400"/>
              </a:lnSpc>
              <a:spcBef>
                <a:spcPts val="0"/>
              </a:spcBef>
              <a:buNone/>
              <a:defRPr sz="10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6" name="Текст 88"/>
          <p:cNvSpPr>
            <a:spLocks noGrp="1"/>
          </p:cNvSpPr>
          <p:nvPr>
            <p:ph type="body" sz="quarter" idx="24"/>
          </p:nvPr>
        </p:nvSpPr>
        <p:spPr>
          <a:xfrm>
            <a:off x="4236311" y="4083733"/>
            <a:ext cx="1821243" cy="549065"/>
          </a:xfrm>
        </p:spPr>
        <p:txBody>
          <a:bodyPr/>
          <a:lstStyle>
            <a:lvl1pPr marL="0" indent="0" algn="ctr">
              <a:lnSpc>
                <a:spcPts val="1400"/>
              </a:lnSpc>
              <a:spcBef>
                <a:spcPts val="0"/>
              </a:spcBef>
              <a:buNone/>
              <a:defRPr sz="10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7" name="Текст 88"/>
          <p:cNvSpPr>
            <a:spLocks noGrp="1"/>
          </p:cNvSpPr>
          <p:nvPr>
            <p:ph type="body" sz="quarter" idx="25"/>
          </p:nvPr>
        </p:nvSpPr>
        <p:spPr>
          <a:xfrm>
            <a:off x="6136977" y="4083733"/>
            <a:ext cx="1821246" cy="549065"/>
          </a:xfrm>
        </p:spPr>
        <p:txBody>
          <a:bodyPr/>
          <a:lstStyle>
            <a:lvl1pPr marL="0" indent="0" algn="ctr">
              <a:lnSpc>
                <a:spcPts val="1400"/>
              </a:lnSpc>
              <a:spcBef>
                <a:spcPts val="0"/>
              </a:spcBef>
              <a:buNone/>
              <a:defRPr sz="10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8" name="Текст 88"/>
          <p:cNvSpPr>
            <a:spLocks noGrp="1"/>
          </p:cNvSpPr>
          <p:nvPr>
            <p:ph type="body" sz="quarter" idx="26"/>
          </p:nvPr>
        </p:nvSpPr>
        <p:spPr>
          <a:xfrm>
            <a:off x="8037646" y="4083733"/>
            <a:ext cx="1821247" cy="549065"/>
          </a:xfrm>
        </p:spPr>
        <p:txBody>
          <a:bodyPr/>
          <a:lstStyle>
            <a:lvl1pPr marL="0" indent="0" algn="ctr">
              <a:lnSpc>
                <a:spcPts val="1400"/>
              </a:lnSpc>
              <a:spcBef>
                <a:spcPts val="0"/>
              </a:spcBef>
              <a:buNone/>
              <a:defRPr sz="10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9" name="Текст 88"/>
          <p:cNvSpPr>
            <a:spLocks noGrp="1"/>
          </p:cNvSpPr>
          <p:nvPr>
            <p:ph type="body" sz="quarter" idx="27"/>
          </p:nvPr>
        </p:nvSpPr>
        <p:spPr>
          <a:xfrm>
            <a:off x="9938317" y="4083733"/>
            <a:ext cx="1815534" cy="549065"/>
          </a:xfrm>
        </p:spPr>
        <p:txBody>
          <a:bodyPr/>
          <a:lstStyle>
            <a:lvl1pPr marL="0" indent="0" algn="ctr">
              <a:lnSpc>
                <a:spcPts val="1400"/>
              </a:lnSpc>
              <a:spcBef>
                <a:spcPts val="0"/>
              </a:spcBef>
              <a:buNone/>
              <a:defRPr sz="10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01870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llustra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994233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513000" y="1768320"/>
            <a:ext cx="11230920" cy="24372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29318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chemes &amp; chart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10" name="Shape 139"/>
          <p:cNvSpPr>
            <a:spLocks noGrp="1"/>
          </p:cNvSpPr>
          <p:nvPr>
            <p:ph type="body" sz="quarter" idx="1"/>
          </p:nvPr>
        </p:nvSpPr>
        <p:spPr>
          <a:xfrm>
            <a:off x="434976" y="996659"/>
            <a:ext cx="6861176" cy="24622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</a:lvl1pPr>
            <a:lvl2pPr marL="685800" indent="-228600">
              <a:lnSpc>
                <a:spcPct val="100000"/>
              </a:lnSpc>
              <a:buSzPct val="100000"/>
              <a:buChar char="•"/>
            </a:lvl2pPr>
            <a:lvl3pPr marL="1143000" indent="-228600">
              <a:lnSpc>
                <a:spcPct val="100000"/>
              </a:lnSpc>
              <a:buSzPct val="100000"/>
              <a:buChar char="•"/>
            </a:lvl3pPr>
            <a:lvl4pPr marL="1600200" indent="-228600">
              <a:lnSpc>
                <a:spcPct val="100000"/>
              </a:lnSpc>
              <a:buSzPct val="100000"/>
              <a:buChar char="•"/>
            </a:lvl4pPr>
            <a:lvl5pPr marL="2057400" indent="-228600">
              <a:lnSpc>
                <a:spcPct val="100000"/>
              </a:lnSpc>
              <a:buSzPct val="100000"/>
              <a:buChar char="•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1048911" name="Shape 14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048912" name="Shape 1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479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1846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1540565" y="6356350"/>
            <a:ext cx="4108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  <p:sp>
        <p:nvSpPr>
          <p:cNvPr id="4" name="Заголовок 18"/>
          <p:cNvSpPr>
            <a:spLocks noGrp="1"/>
          </p:cNvSpPr>
          <p:nvPr>
            <p:ph type="title"/>
          </p:nvPr>
        </p:nvSpPr>
        <p:spPr>
          <a:xfrm>
            <a:off x="1778748" y="371406"/>
            <a:ext cx="7860553" cy="685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966889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CDA91D-F44A-48FB-8CA1-6DB96A5EC0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FE210E1-6107-42E1-9056-C399537975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97C9B2-048E-4666-A965-B5788B827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18988-69AD-484D-8C7F-7D7788CD72B1}" type="datetimeFigureOut">
              <a:rPr lang="ru-RU" smtClean="0"/>
              <a:t>15.03.2022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49615E0-9E63-47A6-933E-3306C079F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2855D8-8CA9-4449-8C8B-181D6EBB0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52F69-F34A-4E36-9FCA-BE0D4CB499C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126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1" cy="7617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37702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f</a:t>
            </a: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2549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81297" y="548834"/>
            <a:ext cx="10429404" cy="461986"/>
          </a:xfrm>
        </p:spPr>
        <p:txBody>
          <a:bodyPr lIns="0" tIns="0" rIns="0" bIns="0"/>
          <a:lstStyle>
            <a:lvl1pPr>
              <a:defRPr sz="3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52366" y="2801283"/>
            <a:ext cx="9687268" cy="228652"/>
          </a:xfrm>
        </p:spPr>
        <p:txBody>
          <a:bodyPr lIns="0" tIns="0" rIns="0" bIns="0"/>
          <a:lstStyle>
            <a:lvl1pPr>
              <a:defRPr sz="1486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f</a:t>
            </a: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4603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81297" y="548834"/>
            <a:ext cx="10429404" cy="461986"/>
          </a:xfrm>
        </p:spPr>
        <p:txBody>
          <a:bodyPr lIns="0" tIns="0" rIns="0" bIns="0"/>
          <a:lstStyle>
            <a:lvl1pPr>
              <a:defRPr sz="3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37702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37702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f</a:t>
            </a: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83131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Только заголовок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81297" y="548834"/>
            <a:ext cx="10429404" cy="461986"/>
          </a:xfrm>
        </p:spPr>
        <p:txBody>
          <a:bodyPr lIns="0" tIns="0" rIns="0" bIns="0"/>
          <a:lstStyle>
            <a:lvl1pPr>
              <a:defRPr sz="3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f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47272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f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24896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63" name="Shape 22"/>
          <p:cNvSpPr>
            <a:spLocks noGrp="1"/>
          </p:cNvSpPr>
          <p:nvPr>
            <p:ph type="body" sz="quarter" idx="1"/>
          </p:nvPr>
        </p:nvSpPr>
        <p:spPr>
          <a:xfrm>
            <a:off x="434978" y="1323414"/>
            <a:ext cx="5357813" cy="1151750"/>
          </a:xfrm>
          <a:prstGeom prst="rect">
            <a:avLst/>
          </a:prstGeom>
        </p:spPr>
        <p:txBody>
          <a:bodyPr lIns="0" tIns="0" rIns="0" bIns="0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1048964" name="Shape 2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048965" name="Shape 2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5222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513000" y="1768320"/>
            <a:ext cx="11230920" cy="24372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81075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chemes &amp; chart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66" name="Shape 148"/>
          <p:cNvSpPr>
            <a:spLocks noGrp="1"/>
          </p:cNvSpPr>
          <p:nvPr>
            <p:ph type="body" idx="1"/>
          </p:nvPr>
        </p:nvSpPr>
        <p:spPr>
          <a:xfrm>
            <a:off x="434976" y="990459"/>
            <a:ext cx="8147051" cy="44238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1048967" name="Shape 149"/>
          <p:cNvSpPr>
            <a:spLocks noGrp="1"/>
          </p:cNvSpPr>
          <p:nvPr>
            <p:ph type="body" sz="quarter" idx="13"/>
          </p:nvPr>
        </p:nvSpPr>
        <p:spPr>
          <a:xfrm>
            <a:off x="434976" y="5613372"/>
            <a:ext cx="6861176" cy="246222"/>
          </a:xfrm>
          <a:prstGeom prst="rect">
            <a:avLst/>
          </a:prstGeom>
        </p:spPr>
        <p:txBody>
          <a:bodyPr lIns="0" tIns="0" rIns="0" bIns="0"/>
          <a:lstStyle/>
          <a:p>
            <a:pPr lvl="0">
              <a:lnSpc>
                <a:spcPct val="100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1048968" name="Shape 150"/>
          <p:cNvSpPr>
            <a:spLocks noGrp="1"/>
          </p:cNvSpPr>
          <p:nvPr>
            <p:ph type="body" sz="quarter" idx="14"/>
          </p:nvPr>
        </p:nvSpPr>
        <p:spPr>
          <a:xfrm>
            <a:off x="8746549" y="990457"/>
            <a:ext cx="3007302" cy="728311"/>
          </a:xfrm>
          <a:prstGeom prst="rect">
            <a:avLst/>
          </a:prstGeom>
        </p:spPr>
        <p:txBody>
          <a:bodyPr lIns="0" tIns="0" rIns="0" bIns="0"/>
          <a:lstStyle/>
          <a:p>
            <a:pPr lvl="0" algn="ctr" defTabSz="850391">
              <a:lnSpc>
                <a:spcPct val="100000"/>
              </a:lnSpc>
              <a:spcBef>
                <a:spcPts val="900"/>
              </a:spcBef>
              <a:defRPr sz="5022">
                <a:solidFill>
                  <a:schemeClr val="accent2"/>
                </a:solidFill>
              </a:defRPr>
            </a:pPr>
            <a:r>
              <a:rPr lang="ru-RU"/>
              <a:t>Образец текста</a:t>
            </a:r>
          </a:p>
        </p:txBody>
      </p:sp>
      <p:sp>
        <p:nvSpPr>
          <p:cNvPr id="1048969" name="Shape 151"/>
          <p:cNvSpPr>
            <a:spLocks noGrp="1"/>
          </p:cNvSpPr>
          <p:nvPr>
            <p:ph type="body" sz="quarter" idx="15"/>
          </p:nvPr>
        </p:nvSpPr>
        <p:spPr>
          <a:xfrm>
            <a:off x="8746549" y="1820142"/>
            <a:ext cx="3007302" cy="246222"/>
          </a:xfrm>
          <a:prstGeom prst="rect">
            <a:avLst/>
          </a:prstGeom>
        </p:spPr>
        <p:txBody>
          <a:bodyPr lIns="0" tIns="0" rIns="0" bIns="0"/>
          <a:lstStyle/>
          <a:p>
            <a:pPr lvl="0" algn="ctr" defTabSz="749808">
              <a:lnSpc>
                <a:spcPct val="100000"/>
              </a:lnSpc>
              <a:spcBef>
                <a:spcPts val="800"/>
              </a:spcBef>
              <a:defRPr sz="1640">
                <a:solidFill>
                  <a:schemeClr val="accent2"/>
                </a:solidFill>
              </a:defRPr>
            </a:pPr>
            <a:r>
              <a:rPr lang="ru-RU"/>
              <a:t>Образец текста</a:t>
            </a:r>
          </a:p>
        </p:txBody>
      </p:sp>
      <p:sp>
        <p:nvSpPr>
          <p:cNvPr id="1048970" name="Shape 152"/>
          <p:cNvSpPr>
            <a:spLocks noGrp="1"/>
          </p:cNvSpPr>
          <p:nvPr>
            <p:ph type="body" sz="quarter" idx="16"/>
          </p:nvPr>
        </p:nvSpPr>
        <p:spPr>
          <a:xfrm>
            <a:off x="8746549" y="2193137"/>
            <a:ext cx="3007302" cy="246222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defRPr sz="1200">
                <a:solidFill>
                  <a:schemeClr val="accent2"/>
                </a:solidFill>
              </a:defRPr>
            </a:pPr>
            <a:r>
              <a:rPr lang="ru-RU"/>
              <a:t>Образец текста</a:t>
            </a:r>
          </a:p>
        </p:txBody>
      </p:sp>
      <p:sp>
        <p:nvSpPr>
          <p:cNvPr id="1048971" name="Shape 153"/>
          <p:cNvSpPr>
            <a:spLocks noGrp="1"/>
          </p:cNvSpPr>
          <p:nvPr>
            <p:ph type="body" sz="quarter" idx="17"/>
          </p:nvPr>
        </p:nvSpPr>
        <p:spPr>
          <a:xfrm>
            <a:off x="8746549" y="2838307"/>
            <a:ext cx="3007302" cy="728311"/>
          </a:xfrm>
          <a:prstGeom prst="rect">
            <a:avLst/>
          </a:prstGeom>
        </p:spPr>
        <p:txBody>
          <a:bodyPr lIns="0" tIns="0" rIns="0" bIns="0"/>
          <a:lstStyle/>
          <a:p>
            <a:pPr lvl="0" algn="ctr" defTabSz="850391">
              <a:lnSpc>
                <a:spcPct val="100000"/>
              </a:lnSpc>
              <a:spcBef>
                <a:spcPts val="900"/>
              </a:spcBef>
              <a:defRPr sz="5022">
                <a:solidFill>
                  <a:srgbClr val="AFABAB"/>
                </a:solidFill>
              </a:defRPr>
            </a:pPr>
            <a:r>
              <a:rPr lang="ru-RU"/>
              <a:t>Образец текста</a:t>
            </a:r>
          </a:p>
        </p:txBody>
      </p:sp>
      <p:sp>
        <p:nvSpPr>
          <p:cNvPr id="1048972" name="Shape 154"/>
          <p:cNvSpPr>
            <a:spLocks noGrp="1"/>
          </p:cNvSpPr>
          <p:nvPr>
            <p:ph type="body" sz="quarter" idx="18"/>
          </p:nvPr>
        </p:nvSpPr>
        <p:spPr>
          <a:xfrm>
            <a:off x="8746549" y="3667993"/>
            <a:ext cx="3007302" cy="246222"/>
          </a:xfrm>
          <a:prstGeom prst="rect">
            <a:avLst/>
          </a:prstGeom>
        </p:spPr>
        <p:txBody>
          <a:bodyPr lIns="0" tIns="0" rIns="0" bIns="0"/>
          <a:lstStyle/>
          <a:p>
            <a:pPr lvl="0" algn="ctr" defTabSz="749808">
              <a:lnSpc>
                <a:spcPct val="100000"/>
              </a:lnSpc>
              <a:spcBef>
                <a:spcPts val="800"/>
              </a:spcBef>
              <a:defRPr sz="1640">
                <a:solidFill>
                  <a:srgbClr val="AFABAB"/>
                </a:solidFill>
              </a:defRPr>
            </a:pPr>
            <a:r>
              <a:rPr lang="ru-RU"/>
              <a:t>Образец текста</a:t>
            </a:r>
          </a:p>
        </p:txBody>
      </p:sp>
      <p:sp>
        <p:nvSpPr>
          <p:cNvPr id="1048973" name="Shape 155"/>
          <p:cNvSpPr>
            <a:spLocks noGrp="1"/>
          </p:cNvSpPr>
          <p:nvPr>
            <p:ph type="body" sz="quarter" idx="19"/>
          </p:nvPr>
        </p:nvSpPr>
        <p:spPr>
          <a:xfrm>
            <a:off x="8746549" y="4040985"/>
            <a:ext cx="3007302" cy="246222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defRPr sz="1200">
                <a:solidFill>
                  <a:srgbClr val="AFABAB"/>
                </a:solidFill>
              </a:defRPr>
            </a:pPr>
            <a:r>
              <a:rPr lang="ru-RU"/>
              <a:t>Образец текста</a:t>
            </a:r>
          </a:p>
        </p:txBody>
      </p:sp>
      <p:sp>
        <p:nvSpPr>
          <p:cNvPr id="1048974" name="Shape 1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048975" name="Shape 15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45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CDA91D-F44A-48FB-8CA1-6DB96A5EC0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FE210E1-6107-42E1-9056-C399537975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97C9B2-048E-4666-A965-B5788B827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18988-69AD-484D-8C7F-7D7788CD72B1}" type="datetimeFigureOut">
              <a:rPr lang="ru-RU" smtClean="0"/>
              <a:t>15.03.2022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49615E0-9E63-47A6-933E-3306C079F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2855D8-8CA9-4449-8C8B-181D6EBB0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52F69-F34A-4E36-9FCA-BE0D4CB499C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6333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chemes &amp; chart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96" name="Shape 164"/>
          <p:cNvSpPr>
            <a:spLocks noGrp="1"/>
          </p:cNvSpPr>
          <p:nvPr>
            <p:ph type="body" sz="half" idx="1"/>
          </p:nvPr>
        </p:nvSpPr>
        <p:spPr>
          <a:xfrm>
            <a:off x="434976" y="975828"/>
            <a:ext cx="5308622" cy="365144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1048797" name="Shape 165"/>
          <p:cNvSpPr>
            <a:spLocks noGrp="1"/>
          </p:cNvSpPr>
          <p:nvPr>
            <p:ph type="body" sz="quarter" idx="13"/>
          </p:nvPr>
        </p:nvSpPr>
        <p:spPr>
          <a:xfrm>
            <a:off x="434976" y="4882619"/>
            <a:ext cx="5308622" cy="246222"/>
          </a:xfrm>
          <a:prstGeom prst="rect">
            <a:avLst/>
          </a:prstGeom>
        </p:spPr>
        <p:txBody>
          <a:bodyPr lIns="0" tIns="0" rIns="0" bIns="0"/>
          <a:lstStyle/>
          <a:p>
            <a:pPr lvl="0" algn="ctr" defTabSz="832104">
              <a:lnSpc>
                <a:spcPct val="100000"/>
              </a:lnSpc>
              <a:spcBef>
                <a:spcPts val="900"/>
              </a:spcBef>
              <a:defRPr sz="1638"/>
            </a:pPr>
            <a:r>
              <a:rPr lang="ru-RU"/>
              <a:t>Образец текста</a:t>
            </a:r>
          </a:p>
        </p:txBody>
      </p:sp>
      <p:sp>
        <p:nvSpPr>
          <p:cNvPr id="1048798" name="Shape 166"/>
          <p:cNvSpPr>
            <a:spLocks noGrp="1"/>
          </p:cNvSpPr>
          <p:nvPr>
            <p:ph type="body" sz="quarter" idx="14"/>
          </p:nvPr>
        </p:nvSpPr>
        <p:spPr>
          <a:xfrm>
            <a:off x="434976" y="5309392"/>
            <a:ext cx="5308622" cy="601290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defRPr sz="1200"/>
            </a:pPr>
            <a:r>
              <a:rPr lang="ru-RU"/>
              <a:t>Образец текста</a:t>
            </a:r>
          </a:p>
        </p:txBody>
      </p:sp>
      <p:sp>
        <p:nvSpPr>
          <p:cNvPr id="1048799" name="Shape 167"/>
          <p:cNvSpPr>
            <a:spLocks noGrp="1"/>
          </p:cNvSpPr>
          <p:nvPr>
            <p:ph type="body" sz="quarter" idx="15"/>
          </p:nvPr>
        </p:nvSpPr>
        <p:spPr>
          <a:xfrm>
            <a:off x="6445230" y="4882619"/>
            <a:ext cx="5308622" cy="246222"/>
          </a:xfrm>
          <a:prstGeom prst="rect">
            <a:avLst/>
          </a:prstGeom>
        </p:spPr>
        <p:txBody>
          <a:bodyPr lIns="0" tIns="0" rIns="0" bIns="0"/>
          <a:lstStyle/>
          <a:p>
            <a:pPr lvl="0" algn="ctr" defTabSz="832104">
              <a:lnSpc>
                <a:spcPct val="100000"/>
              </a:lnSpc>
              <a:spcBef>
                <a:spcPts val="900"/>
              </a:spcBef>
              <a:defRPr sz="1638"/>
            </a:pPr>
            <a:r>
              <a:rPr lang="ru-RU"/>
              <a:t>Образец текста</a:t>
            </a:r>
          </a:p>
        </p:txBody>
      </p:sp>
      <p:sp>
        <p:nvSpPr>
          <p:cNvPr id="1048800" name="Shape 168"/>
          <p:cNvSpPr>
            <a:spLocks noGrp="1"/>
          </p:cNvSpPr>
          <p:nvPr>
            <p:ph type="body" sz="quarter" idx="16"/>
          </p:nvPr>
        </p:nvSpPr>
        <p:spPr>
          <a:xfrm>
            <a:off x="6445230" y="5309392"/>
            <a:ext cx="5308622" cy="601290"/>
          </a:xfrm>
          <a:prstGeom prst="rect">
            <a:avLst/>
          </a:prstGeom>
        </p:spPr>
        <p:txBody>
          <a:bodyPr lIns="0" tIns="0" rIns="0" bIns="0"/>
          <a:lstStyle/>
          <a:p>
            <a:pPr lvl="0" algn="ctr">
              <a:lnSpc>
                <a:spcPct val="100000"/>
              </a:lnSpc>
              <a:defRPr sz="1200"/>
            </a:pPr>
            <a:r>
              <a:rPr lang="ru-RU"/>
              <a:t>Образец текста</a:t>
            </a:r>
          </a:p>
        </p:txBody>
      </p:sp>
      <p:sp>
        <p:nvSpPr>
          <p:cNvPr id="1048801" name="Shape 16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048802" name="Shape 17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091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slideLayout" Target="../slideLayouts/slideLayout52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37.xml"/><Relationship Id="rId21" Type="http://schemas.openxmlformats.org/officeDocument/2006/relationships/slideLayout" Target="../slideLayouts/slideLayout55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5" Type="http://schemas.openxmlformats.org/officeDocument/2006/relationships/slideLayout" Target="../slideLayouts/slideLayout59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slideLayout" Target="../slideLayouts/slideLayout54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24" Type="http://schemas.openxmlformats.org/officeDocument/2006/relationships/slideLayout" Target="../slideLayouts/slideLayout58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23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44.xml"/><Relationship Id="rId19" Type="http://schemas.openxmlformats.org/officeDocument/2006/relationships/slideLayout" Target="../slideLayouts/slideLayout53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Relationship Id="rId22" Type="http://schemas.openxmlformats.org/officeDocument/2006/relationships/slideLayout" Target="../slideLayouts/slideLayout5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6.xml"/><Relationship Id="rId9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3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image2.png"/>
          <p:cNvPicPr>
            <a:picLocks noChangeAspect="1"/>
          </p:cNvPicPr>
          <p:nvPr/>
        </p:nvPicPr>
        <p:blipFill>
          <a:blip r:embed="rId3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9220" y="6286491"/>
            <a:ext cx="1219657" cy="338123"/>
          </a:xfrm>
          <a:prstGeom prst="rect">
            <a:avLst/>
          </a:prstGeom>
          <a:ln w="12700">
            <a:miter lim="400000"/>
          </a:ln>
        </p:spPr>
      </p:pic>
      <p:sp>
        <p:nvSpPr>
          <p:cNvPr id="1048576" name="Shape 3"/>
          <p:cNvSpPr>
            <a:spLocks noGrp="1"/>
          </p:cNvSpPr>
          <p:nvPr>
            <p:ph type="body" idx="1"/>
          </p:nvPr>
        </p:nvSpPr>
        <p:spPr>
          <a:xfrm>
            <a:off x="434976" y="1606131"/>
            <a:ext cx="11318876" cy="4550332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48577" name="Shape 4"/>
          <p:cNvSpPr>
            <a:spLocks noGrp="1"/>
          </p:cNvSpPr>
          <p:nvPr>
            <p:ph type="title"/>
          </p:nvPr>
        </p:nvSpPr>
        <p:spPr>
          <a:xfrm>
            <a:off x="438151" y="408553"/>
            <a:ext cx="11315701" cy="332400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1048578" name="Shape 5"/>
          <p:cNvSpPr>
            <a:spLocks noGrp="1"/>
          </p:cNvSpPr>
          <p:nvPr>
            <p:ph type="sldNum" sz="quarter" idx="2"/>
          </p:nvPr>
        </p:nvSpPr>
        <p:spPr>
          <a:xfrm>
            <a:off x="434976" y="6312460"/>
            <a:ext cx="127001" cy="1270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defRPr sz="800">
                <a:solidFill>
                  <a:srgbClr val="969696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811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  <p:sldLayoutId id="2147483845" r:id="rId12"/>
    <p:sldLayoutId id="2147483846" r:id="rId13"/>
    <p:sldLayoutId id="2147483847" r:id="rId14"/>
    <p:sldLayoutId id="2147483848" r:id="rId15"/>
    <p:sldLayoutId id="2147483849" r:id="rId16"/>
    <p:sldLayoutId id="2147483850" r:id="rId17"/>
    <p:sldLayoutId id="2147483851" r:id="rId18"/>
    <p:sldLayoutId id="2147483852" r:id="rId19"/>
    <p:sldLayoutId id="2147483853" r:id="rId20"/>
    <p:sldLayoutId id="2147483854" r:id="rId21"/>
    <p:sldLayoutId id="2147483855" r:id="rId22"/>
    <p:sldLayoutId id="2147483856" r:id="rId23"/>
    <p:sldLayoutId id="2147483857" r:id="rId24"/>
    <p:sldLayoutId id="2147483858" r:id="rId25"/>
    <p:sldLayoutId id="2147483859" r:id="rId26"/>
    <p:sldLayoutId id="2147483860" r:id="rId27"/>
    <p:sldLayoutId id="2147483861" r:id="rId28"/>
    <p:sldLayoutId id="2147483862" r:id="rId29"/>
    <p:sldLayoutId id="2147483863" r:id="rId30"/>
    <p:sldLayoutId id="2147483864" r:id="rId31"/>
    <p:sldLayoutId id="2147483865" r:id="rId32"/>
    <p:sldLayoutId id="2147483866" r:id="rId33"/>
    <p:sldLayoutId id="2147483867" r:id="rId34"/>
  </p:sldLayoutIdLst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2400" b="1" i="0" u="none" strike="noStrike" cap="none" spc="0" baseline="0">
          <a:ln>
            <a:noFill/>
          </a:ln>
          <a:solidFill>
            <a:schemeClr val="accent4">
              <a:lumOff val="44000"/>
            </a:schemeClr>
          </a:solidFill>
          <a:latin typeface="Arial"/>
          <a:ea typeface="Arial"/>
          <a:cs typeface="Arial"/>
          <a:sym typeface="Arial"/>
        </a:defRPr>
      </a:lvl1pPr>
      <a:lvl2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2400" b="1" i="0" u="none" strike="noStrike" cap="none" spc="0" baseline="0">
          <a:ln>
            <a:noFill/>
          </a:ln>
          <a:solidFill>
            <a:schemeClr val="accent4">
              <a:lumOff val="44000"/>
            </a:schemeClr>
          </a:solidFill>
          <a:latin typeface="Arial"/>
          <a:ea typeface="Arial"/>
          <a:cs typeface="Arial"/>
          <a:sym typeface="Arial"/>
        </a:defRPr>
      </a:lvl2pPr>
      <a:lvl3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2400" b="1" i="0" u="none" strike="noStrike" cap="none" spc="0" baseline="0">
          <a:ln>
            <a:noFill/>
          </a:ln>
          <a:solidFill>
            <a:schemeClr val="accent4">
              <a:lumOff val="44000"/>
            </a:schemeClr>
          </a:solidFill>
          <a:latin typeface="Arial"/>
          <a:ea typeface="Arial"/>
          <a:cs typeface="Arial"/>
          <a:sym typeface="Arial"/>
        </a:defRPr>
      </a:lvl3pPr>
      <a:lvl4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2400" b="1" i="0" u="none" strike="noStrike" cap="none" spc="0" baseline="0">
          <a:ln>
            <a:noFill/>
          </a:ln>
          <a:solidFill>
            <a:schemeClr val="accent4">
              <a:lumOff val="44000"/>
            </a:schemeClr>
          </a:solidFill>
          <a:latin typeface="Arial"/>
          <a:ea typeface="Arial"/>
          <a:cs typeface="Arial"/>
          <a:sym typeface="Arial"/>
        </a:defRPr>
      </a:lvl4pPr>
      <a:lvl5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2400" b="1" i="0" u="none" strike="noStrike" cap="none" spc="0" baseline="0">
          <a:ln>
            <a:noFill/>
          </a:ln>
          <a:solidFill>
            <a:schemeClr val="accent4">
              <a:lumOff val="44000"/>
            </a:schemeClr>
          </a:solidFill>
          <a:latin typeface="Arial"/>
          <a:ea typeface="Arial"/>
          <a:cs typeface="Arial"/>
          <a:sym typeface="Arial"/>
        </a:defRPr>
      </a:lvl5pPr>
      <a:lvl6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2400" b="1" i="0" u="none" strike="noStrike" cap="none" spc="0" baseline="0">
          <a:ln>
            <a:noFill/>
          </a:ln>
          <a:solidFill>
            <a:schemeClr val="accent4">
              <a:lumOff val="44000"/>
            </a:schemeClr>
          </a:solidFill>
          <a:latin typeface="Arial"/>
          <a:ea typeface="Arial"/>
          <a:cs typeface="Arial"/>
          <a:sym typeface="Arial"/>
        </a:defRPr>
      </a:lvl6pPr>
      <a:lvl7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2400" b="1" i="0" u="none" strike="noStrike" cap="none" spc="0" baseline="0">
          <a:ln>
            <a:noFill/>
          </a:ln>
          <a:solidFill>
            <a:schemeClr val="accent4">
              <a:lumOff val="44000"/>
            </a:schemeClr>
          </a:solidFill>
          <a:latin typeface="Arial"/>
          <a:ea typeface="Arial"/>
          <a:cs typeface="Arial"/>
          <a:sym typeface="Arial"/>
        </a:defRPr>
      </a:lvl7pPr>
      <a:lvl8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2400" b="1" i="0" u="none" strike="noStrike" cap="none" spc="0" baseline="0">
          <a:ln>
            <a:noFill/>
          </a:ln>
          <a:solidFill>
            <a:schemeClr val="accent4">
              <a:lumOff val="44000"/>
            </a:schemeClr>
          </a:solidFill>
          <a:latin typeface="Arial"/>
          <a:ea typeface="Arial"/>
          <a:cs typeface="Arial"/>
          <a:sym typeface="Arial"/>
        </a:defRPr>
      </a:lvl8pPr>
      <a:lvl9pPr marL="0" marR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2400" b="1" i="0" u="none" strike="noStrike" cap="none" spc="0" baseline="0">
          <a:ln>
            <a:noFill/>
          </a:ln>
          <a:solidFill>
            <a:schemeClr val="accent4">
              <a:lumOff val="44000"/>
            </a:schemeClr>
          </a:solidFill>
          <a:latin typeface="Arial"/>
          <a:ea typeface="Arial"/>
          <a:cs typeface="Arial"/>
          <a:sym typeface="Arial"/>
        </a:defRPr>
      </a:lvl9pPr>
    </p:titleStyle>
    <p:bodyStyle>
      <a:lvl1pPr marL="0" marR="0" indent="0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defRPr sz="1600" b="0" i="0" u="none" strike="noStrike" cap="none" spc="0" baseline="0">
          <a:ln>
            <a:noFill/>
          </a:ln>
          <a:solidFill>
            <a:schemeClr val="accent4">
              <a:lumOff val="44000"/>
            </a:schemeClr>
          </a:solidFill>
          <a:latin typeface="Arial"/>
          <a:ea typeface="Arial"/>
          <a:cs typeface="Arial"/>
          <a:sym typeface="Arial"/>
        </a:defRPr>
      </a:lvl1pPr>
      <a:lvl2pPr marL="0" marR="0" indent="457200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defRPr sz="1600" b="0" i="0" u="none" strike="noStrike" cap="none" spc="0" baseline="0">
          <a:ln>
            <a:noFill/>
          </a:ln>
          <a:solidFill>
            <a:schemeClr val="accent4">
              <a:lumOff val="44000"/>
            </a:schemeClr>
          </a:solidFill>
          <a:latin typeface="Arial"/>
          <a:ea typeface="Arial"/>
          <a:cs typeface="Arial"/>
          <a:sym typeface="Arial"/>
        </a:defRPr>
      </a:lvl2pPr>
      <a:lvl3pPr marL="0" marR="0" indent="914400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defRPr sz="1600" b="0" i="0" u="none" strike="noStrike" cap="none" spc="0" baseline="0">
          <a:ln>
            <a:noFill/>
          </a:ln>
          <a:solidFill>
            <a:schemeClr val="accent4">
              <a:lumOff val="44000"/>
            </a:schemeClr>
          </a:solidFill>
          <a:latin typeface="Arial"/>
          <a:ea typeface="Arial"/>
          <a:cs typeface="Arial"/>
          <a:sym typeface="Arial"/>
        </a:defRPr>
      </a:lvl3pPr>
      <a:lvl4pPr marL="0" marR="0" indent="1371600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defRPr sz="1600" b="0" i="0" u="none" strike="noStrike" cap="none" spc="0" baseline="0">
          <a:ln>
            <a:noFill/>
          </a:ln>
          <a:solidFill>
            <a:schemeClr val="accent4">
              <a:lumOff val="44000"/>
            </a:schemeClr>
          </a:solidFill>
          <a:latin typeface="Arial"/>
          <a:ea typeface="Arial"/>
          <a:cs typeface="Arial"/>
          <a:sym typeface="Arial"/>
        </a:defRPr>
      </a:lvl4pPr>
      <a:lvl5pPr marL="0" marR="0" indent="1828800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defRPr sz="1600" b="0" i="0" u="none" strike="noStrike" cap="none" spc="0" baseline="0">
          <a:ln>
            <a:noFill/>
          </a:ln>
          <a:solidFill>
            <a:schemeClr val="accent4">
              <a:lumOff val="44000"/>
            </a:schemeClr>
          </a:solidFill>
          <a:latin typeface="Arial"/>
          <a:ea typeface="Arial"/>
          <a:cs typeface="Arial"/>
          <a:sym typeface="Arial"/>
        </a:defRPr>
      </a:lvl5pPr>
      <a:lvl6pPr marL="2489200" marR="0" indent="-203200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defRPr sz="1600" b="0" i="0" u="none" strike="noStrike" cap="none" spc="0" baseline="0">
          <a:ln>
            <a:noFill/>
          </a:ln>
          <a:solidFill>
            <a:schemeClr val="accent4">
              <a:lumOff val="44000"/>
            </a:schemeClr>
          </a:solidFill>
          <a:latin typeface="Arial"/>
          <a:ea typeface="Arial"/>
          <a:cs typeface="Arial"/>
          <a:sym typeface="Arial"/>
        </a:defRPr>
      </a:lvl6pPr>
      <a:lvl7pPr marL="2946400" marR="0" indent="-203200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defRPr sz="1600" b="0" i="0" u="none" strike="noStrike" cap="none" spc="0" baseline="0">
          <a:ln>
            <a:noFill/>
          </a:ln>
          <a:solidFill>
            <a:schemeClr val="accent4">
              <a:lumOff val="44000"/>
            </a:schemeClr>
          </a:solidFill>
          <a:latin typeface="Arial"/>
          <a:ea typeface="Arial"/>
          <a:cs typeface="Arial"/>
          <a:sym typeface="Arial"/>
        </a:defRPr>
      </a:lvl7pPr>
      <a:lvl8pPr marL="3403600" marR="0" indent="-203200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defRPr sz="1600" b="0" i="0" u="none" strike="noStrike" cap="none" spc="0" baseline="0">
          <a:ln>
            <a:noFill/>
          </a:ln>
          <a:solidFill>
            <a:schemeClr val="accent4">
              <a:lumOff val="44000"/>
            </a:schemeClr>
          </a:solidFill>
          <a:latin typeface="Arial"/>
          <a:ea typeface="Arial"/>
          <a:cs typeface="Arial"/>
          <a:sym typeface="Arial"/>
        </a:defRPr>
      </a:lvl8pPr>
      <a:lvl9pPr marL="3860800" marR="0" indent="-203200" algn="l" defTabSz="91440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defRPr sz="1600" b="0" i="0" u="none" strike="noStrike" cap="none" spc="0" baseline="0">
          <a:ln>
            <a:noFill/>
          </a:ln>
          <a:solidFill>
            <a:schemeClr val="accent4">
              <a:lumOff val="44000"/>
            </a:schemeClr>
          </a:solidFill>
          <a:latin typeface="Arial"/>
          <a:ea typeface="Arial"/>
          <a:cs typeface="Arial"/>
          <a:sym typeface="Arial"/>
        </a:defRPr>
      </a:lvl9pPr>
    </p:bodyStyle>
    <p:otherStyle>
      <a:lvl1pPr marL="0" marR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" b="0" i="0" u="none" strike="noStrike" cap="none" spc="0" baseline="0">
          <a:ln>
            <a:noFill/>
          </a:ln>
          <a:solidFill>
            <a:schemeClr val="tx1"/>
          </a:solidFill>
          <a:latin typeface="+mn-lt"/>
          <a:ea typeface="+mn-ea"/>
          <a:cs typeface="+mn-cs"/>
          <a:sym typeface="Arial"/>
        </a:defRPr>
      </a:lvl1pPr>
      <a:lvl2pPr marL="0" marR="0" indent="4572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" b="0" i="0" u="none" strike="noStrike" cap="none" spc="0" baseline="0">
          <a:ln>
            <a:noFill/>
          </a:ln>
          <a:solidFill>
            <a:schemeClr val="tx1"/>
          </a:solidFill>
          <a:latin typeface="+mn-lt"/>
          <a:ea typeface="+mn-ea"/>
          <a:cs typeface="+mn-cs"/>
          <a:sym typeface="Arial"/>
        </a:defRPr>
      </a:lvl2pPr>
      <a:lvl3pPr marL="0" marR="0" indent="9144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" b="0" i="0" u="none" strike="noStrike" cap="none" spc="0" baseline="0">
          <a:ln>
            <a:noFill/>
          </a:ln>
          <a:solidFill>
            <a:schemeClr val="tx1"/>
          </a:solidFill>
          <a:latin typeface="+mn-lt"/>
          <a:ea typeface="+mn-ea"/>
          <a:cs typeface="+mn-cs"/>
          <a:sym typeface="Arial"/>
        </a:defRPr>
      </a:lvl3pPr>
      <a:lvl4pPr marL="0" marR="0" indent="1371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" b="0" i="0" u="none" strike="noStrike" cap="none" spc="0" baseline="0">
          <a:ln>
            <a:noFill/>
          </a:ln>
          <a:solidFill>
            <a:schemeClr val="tx1"/>
          </a:solidFill>
          <a:latin typeface="+mn-lt"/>
          <a:ea typeface="+mn-ea"/>
          <a:cs typeface="+mn-cs"/>
          <a:sym typeface="Arial"/>
        </a:defRPr>
      </a:lvl4pPr>
      <a:lvl5pPr marL="0" marR="0" indent="18288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" b="0" i="0" u="none" strike="noStrike" cap="none" spc="0" baseline="0">
          <a:ln>
            <a:noFill/>
          </a:ln>
          <a:solidFill>
            <a:schemeClr val="tx1"/>
          </a:solidFill>
          <a:latin typeface="+mn-lt"/>
          <a:ea typeface="+mn-ea"/>
          <a:cs typeface="+mn-cs"/>
          <a:sym typeface="Arial"/>
        </a:defRPr>
      </a:lvl5pPr>
      <a:lvl6pPr marL="0" marR="0" indent="22860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" b="0" i="0" u="none" strike="noStrike" cap="none" spc="0" baseline="0">
          <a:ln>
            <a:noFill/>
          </a:ln>
          <a:solidFill>
            <a:schemeClr val="tx1"/>
          </a:solidFill>
          <a:latin typeface="+mn-lt"/>
          <a:ea typeface="+mn-ea"/>
          <a:cs typeface="+mn-cs"/>
          <a:sym typeface="Arial"/>
        </a:defRPr>
      </a:lvl6pPr>
      <a:lvl7pPr marL="0" marR="0" indent="27432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" b="0" i="0" u="none" strike="noStrike" cap="none" spc="0" baseline="0">
          <a:ln>
            <a:noFill/>
          </a:ln>
          <a:solidFill>
            <a:schemeClr val="tx1"/>
          </a:solidFill>
          <a:latin typeface="+mn-lt"/>
          <a:ea typeface="+mn-ea"/>
          <a:cs typeface="+mn-cs"/>
          <a:sym typeface="Arial"/>
        </a:defRPr>
      </a:lvl7pPr>
      <a:lvl8pPr marL="0" marR="0" indent="32004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" b="0" i="0" u="none" strike="noStrike" cap="none" spc="0" baseline="0">
          <a:ln>
            <a:noFill/>
          </a:ln>
          <a:solidFill>
            <a:schemeClr val="tx1"/>
          </a:solidFill>
          <a:latin typeface="+mn-lt"/>
          <a:ea typeface="+mn-ea"/>
          <a:cs typeface="+mn-cs"/>
          <a:sym typeface="Arial"/>
        </a:defRPr>
      </a:lvl8pPr>
      <a:lvl9pPr marL="0" marR="0" indent="36576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" b="0" i="0" u="none" strike="noStrike" cap="none" spc="0" baseline="0">
          <a:ln>
            <a:noFill/>
          </a:ln>
          <a:solidFill>
            <a:schemeClr val="tx1"/>
          </a:solidFill>
          <a:latin typeface="+mn-lt"/>
          <a:ea typeface="+mn-ea"/>
          <a:cs typeface="+mn-cs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111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4976" y="402331"/>
            <a:ext cx="11318874" cy="3323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4976" y="1296404"/>
            <a:ext cx="11318874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965467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  <p:sldLayoutId id="2147483880" r:id="rId12"/>
    <p:sldLayoutId id="2147483881" r:id="rId13"/>
    <p:sldLayoutId id="2147483882" r:id="rId14"/>
    <p:sldLayoutId id="2147483883" r:id="rId15"/>
    <p:sldLayoutId id="2147483884" r:id="rId16"/>
    <p:sldLayoutId id="2147483885" r:id="rId17"/>
    <p:sldLayoutId id="2147483886" r:id="rId18"/>
    <p:sldLayoutId id="2147483887" r:id="rId19"/>
    <p:sldLayoutId id="2147483888" r:id="rId20"/>
    <p:sldLayoutId id="2147483889" r:id="rId21"/>
    <p:sldLayoutId id="2147483890" r:id="rId22"/>
    <p:sldLayoutId id="2147483891" r:id="rId23"/>
    <p:sldLayoutId id="2147483892" r:id="rId24"/>
    <p:sldLayoutId id="2147483893" r:id="rId25"/>
  </p:sldLayoutIdLst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111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4976" y="402331"/>
            <a:ext cx="11318874" cy="3323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4976" y="1296404"/>
            <a:ext cx="11318874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489850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11" r:id="rId10"/>
    <p:sldLayoutId id="2147483912" r:id="rId11"/>
    <p:sldLayoutId id="2147483914" r:id="rId12"/>
    <p:sldLayoutId id="2147483915" r:id="rId13"/>
  </p:sldLayoutIdLst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81297" y="548834"/>
            <a:ext cx="10429404" cy="7617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9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52366" y="2801283"/>
            <a:ext cx="9687268" cy="37702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f</a:t>
            </a: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1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0892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6" r:id="rId7"/>
    <p:sldLayoutId id="2147483918" r:id="rId8"/>
  </p:sldLayoutIdLst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0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0.xml"/><Relationship Id="rId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0.xml"/><Relationship Id="rId4" Type="http://schemas.openxmlformats.org/officeDocument/2006/relationships/image" Target="../media/image3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FF5B6D7-6A5C-491E-BEAD-9D9EB63B29A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CustomShape 1">
            <a:extLst>
              <a:ext uri="{FF2B5EF4-FFF2-40B4-BE49-F238E27FC236}">
                <a16:creationId xmlns:a16="http://schemas.microsoft.com/office/drawing/2014/main" id="{FB966BC3-9758-41F4-A8C7-9C080EC1A8F8}"/>
              </a:ext>
            </a:extLst>
          </p:cNvPr>
          <p:cNvSpPr/>
          <p:nvPr/>
        </p:nvSpPr>
        <p:spPr>
          <a:xfrm>
            <a:off x="2806770" y="5132171"/>
            <a:ext cx="6779645" cy="62371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sx="1000" sy="1000" algn="ctr" rotWithShape="0">
              <a:srgbClr val="000000">
                <a:alpha val="98000"/>
              </a:srgbClr>
            </a:outerShdw>
            <a:reflection stA="79000" endPos="16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>
              <a:lnSpc>
                <a:spcPct val="90000"/>
              </a:lnSpc>
              <a:spcBef>
                <a:spcPts val="641"/>
              </a:spcBef>
            </a:pPr>
            <a:r>
              <a:rPr lang="ru-RU" sz="2000" spc="-97" dirty="0">
                <a:solidFill>
                  <a:srgbClr val="FFFFFF"/>
                </a:solidFill>
                <a:latin typeface="Segoe UI Light"/>
              </a:rPr>
              <a:t>Управление по </a:t>
            </a:r>
            <a:r>
              <a:rPr lang="ru-RU" sz="2000" spc="-97">
                <a:solidFill>
                  <a:srgbClr val="FFFFFF"/>
                </a:solidFill>
                <a:latin typeface="Segoe UI Light"/>
              </a:rPr>
              <a:t>противодействию киберпреступности                     </a:t>
            </a:r>
            <a:r>
              <a:rPr lang="ru-RU" sz="2000" spc="-97" dirty="0">
                <a:solidFill>
                  <a:srgbClr val="FFFFFF"/>
                </a:solidFill>
                <a:latin typeface="Segoe UI Light"/>
              </a:rPr>
              <a:t>криминальной милиции УВД Минского облисполкома</a:t>
            </a:r>
          </a:p>
        </p:txBody>
      </p:sp>
      <p:sp>
        <p:nvSpPr>
          <p:cNvPr id="10" name="CustomShape 1">
            <a:extLst>
              <a:ext uri="{FF2B5EF4-FFF2-40B4-BE49-F238E27FC236}">
                <a16:creationId xmlns:a16="http://schemas.microsoft.com/office/drawing/2014/main" id="{2AA2F78E-5416-4D6E-BC14-F8A51C190604}"/>
              </a:ext>
            </a:extLst>
          </p:cNvPr>
          <p:cNvSpPr/>
          <p:nvPr/>
        </p:nvSpPr>
        <p:spPr>
          <a:xfrm>
            <a:off x="2806770" y="2504245"/>
            <a:ext cx="8939114" cy="1147531"/>
          </a:xfrm>
          <a:prstGeom prst="rect">
            <a:avLst/>
          </a:prstGeom>
          <a:noFill/>
          <a:ln>
            <a:noFill/>
          </a:ln>
          <a:effectLst>
            <a:outerShdw blurRad="50800" dist="50800" dir="5400000" sx="1000" sy="1000" algn="ctr" rotWithShape="0">
              <a:srgbClr val="000000">
                <a:alpha val="98000"/>
              </a:srgbClr>
            </a:outerShdw>
            <a:reflection stA="79000" endPos="16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>
              <a:lnSpc>
                <a:spcPct val="90000"/>
              </a:lnSpc>
            </a:pPr>
            <a:r>
              <a:rPr lang="ru-RU" sz="4000" b="0" strike="noStrike" spc="-97" dirty="0" err="1">
                <a:solidFill>
                  <a:srgbClr val="FFFFFF"/>
                </a:solidFill>
                <a:latin typeface="Segoe UI Light"/>
              </a:rPr>
              <a:t>Киберпреступность</a:t>
            </a:r>
            <a:r>
              <a:rPr lang="ru-RU" sz="4000" b="0" strike="noStrike" spc="-97" dirty="0">
                <a:solidFill>
                  <a:srgbClr val="FFFFFF"/>
                </a:solidFill>
                <a:latin typeface="Segoe UI Light"/>
              </a:rPr>
              <a:t> и профилактика киберпреступности в Минской  области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CE207C7-E05E-4C84-A5D8-282E62D7E98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693" y="2179720"/>
            <a:ext cx="1166234" cy="168333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995C613-D81C-4535-B4A9-9547F571BA8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693" y="4894062"/>
            <a:ext cx="1206860" cy="1553832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6442419-47F9-4830-BC9C-9656C50AD873}"/>
              </a:ext>
            </a:extLst>
          </p:cNvPr>
          <p:cNvSpPr/>
          <p:nvPr/>
        </p:nvSpPr>
        <p:spPr>
          <a:xfrm>
            <a:off x="2696419" y="4407624"/>
            <a:ext cx="3972644" cy="5924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2864" tIns="56432" rIns="112864" bIns="56432" spcCol="0" rtlCol="0" anchor="ctr"/>
          <a:lstStyle/>
          <a:p>
            <a:pPr algn="r" fontAlgn="base"/>
            <a:endParaRPr lang="ru-RU" sz="2400" b="1" dirty="0">
              <a:solidFill>
                <a:schemeClr val="bg1"/>
              </a:solidFill>
              <a:latin typeface="Segoe UI Light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bbb-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8075" y="191660"/>
            <a:ext cx="4895850" cy="6529815"/>
          </a:xfrm>
          <a:prstGeom prst="rect">
            <a:avLst/>
          </a:prstGeom>
        </p:spPr>
      </p:pic>
      <p:sp>
        <p:nvSpPr>
          <p:cNvPr id="4" name="Номер слайда 6">
            <a:extLst>
              <a:ext uri="{FF2B5EF4-FFF2-40B4-BE49-F238E27FC236}">
                <a16:creationId xmlns:a16="http://schemas.microsoft.com/office/drawing/2014/main" id="{54BE964D-17BA-411B-8717-A419F605A6BD}"/>
              </a:ext>
            </a:extLst>
          </p:cNvPr>
          <p:cNvSpPr txBox="1">
            <a:spLocks/>
          </p:cNvSpPr>
          <p:nvPr/>
        </p:nvSpPr>
        <p:spPr>
          <a:xfrm>
            <a:off x="11540565" y="6356350"/>
            <a:ext cx="410883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86CB4B4D-7CA3-9044-876B-883B54F8677D}" type="slidenum">
              <a:rPr lang="ru-RU" sz="1600" smtClean="0">
                <a:solidFill>
                  <a:schemeClr val="bg2">
                    <a:lumMod val="65000"/>
                  </a:schemeClr>
                </a:solidFill>
              </a:rPr>
              <a:pPr/>
              <a:t>10</a:t>
            </a:fld>
            <a:endParaRPr lang="ru-RU" sz="1600" dirty="0">
              <a:solidFill>
                <a:schemeClr val="bg2">
                  <a:lumMod val="6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ea85f792085e02216ac4a4eb1cdcb81f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600" y="206906"/>
            <a:ext cx="10013950" cy="6332006"/>
          </a:xfrm>
          <a:prstGeom prst="rect">
            <a:avLst/>
          </a:prstGeom>
        </p:spPr>
      </p:pic>
      <p:sp>
        <p:nvSpPr>
          <p:cNvPr id="4" name="Номер слайда 6">
            <a:extLst>
              <a:ext uri="{FF2B5EF4-FFF2-40B4-BE49-F238E27FC236}">
                <a16:creationId xmlns:a16="http://schemas.microsoft.com/office/drawing/2014/main" id="{DB803231-4AC9-4B3D-A087-3C85B84E9847}"/>
              </a:ext>
            </a:extLst>
          </p:cNvPr>
          <p:cNvSpPr txBox="1">
            <a:spLocks/>
          </p:cNvSpPr>
          <p:nvPr/>
        </p:nvSpPr>
        <p:spPr>
          <a:xfrm>
            <a:off x="11540565" y="6356350"/>
            <a:ext cx="410883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86CB4B4D-7CA3-9044-876B-883B54F8677D}" type="slidenum">
              <a:rPr lang="ru-RU" sz="1600" smtClean="0">
                <a:solidFill>
                  <a:schemeClr val="bg2">
                    <a:lumMod val="65000"/>
                  </a:schemeClr>
                </a:solidFill>
              </a:rPr>
              <a:pPr/>
              <a:t>11</a:t>
            </a:fld>
            <a:endParaRPr lang="ru-RU" sz="1600" dirty="0">
              <a:solidFill>
                <a:schemeClr val="bg2">
                  <a:lumMod val="6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низ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973" y="323850"/>
            <a:ext cx="8599540" cy="6210300"/>
          </a:xfrm>
          <a:prstGeom prst="rect">
            <a:avLst/>
          </a:prstGeom>
        </p:spPr>
      </p:pic>
      <p:sp>
        <p:nvSpPr>
          <p:cNvPr id="4" name="Номер слайда 6">
            <a:extLst>
              <a:ext uri="{FF2B5EF4-FFF2-40B4-BE49-F238E27FC236}">
                <a16:creationId xmlns:a16="http://schemas.microsoft.com/office/drawing/2014/main" id="{A30AFF1B-C967-4C61-ADE9-6416FD828398}"/>
              </a:ext>
            </a:extLst>
          </p:cNvPr>
          <p:cNvSpPr txBox="1">
            <a:spLocks/>
          </p:cNvSpPr>
          <p:nvPr/>
        </p:nvSpPr>
        <p:spPr>
          <a:xfrm>
            <a:off x="11540565" y="6356350"/>
            <a:ext cx="410883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86CB4B4D-7CA3-9044-876B-883B54F8677D}" type="slidenum">
              <a:rPr lang="ru-RU" sz="1600" smtClean="0">
                <a:solidFill>
                  <a:schemeClr val="bg2">
                    <a:lumMod val="65000"/>
                  </a:schemeClr>
                </a:solidFill>
              </a:rPr>
              <a:pPr/>
              <a:t>12</a:t>
            </a:fld>
            <a:endParaRPr lang="ru-RU" sz="1600" dirty="0">
              <a:solidFill>
                <a:schemeClr val="bg2">
                  <a:lumMod val="6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6">
            <a:extLst>
              <a:ext uri="{FF2B5EF4-FFF2-40B4-BE49-F238E27FC236}">
                <a16:creationId xmlns:a16="http://schemas.microsoft.com/office/drawing/2014/main" id="{62BBD1CA-3EF3-4713-9968-F3C899ED2011}"/>
              </a:ext>
            </a:extLst>
          </p:cNvPr>
          <p:cNvSpPr txBox="1">
            <a:spLocks/>
          </p:cNvSpPr>
          <p:nvPr/>
        </p:nvSpPr>
        <p:spPr>
          <a:xfrm>
            <a:off x="11540565" y="6356350"/>
            <a:ext cx="410883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86CB4B4D-7CA3-9044-876B-883B54F8677D}" type="slidenum">
              <a:rPr lang="ru-RU" sz="1600" smtClean="0">
                <a:solidFill>
                  <a:schemeClr val="bg2">
                    <a:lumMod val="65000"/>
                  </a:schemeClr>
                </a:solidFill>
              </a:rPr>
              <a:pPr/>
              <a:t>13</a:t>
            </a:fld>
            <a:endParaRPr lang="ru-RU" sz="1600" dirty="0">
              <a:solidFill>
                <a:schemeClr val="bg2">
                  <a:lumMod val="65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36FE43E-25D5-4FFC-A373-E458767D366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98741" y="412750"/>
            <a:ext cx="7194518" cy="603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260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>
            <a:extLst>
              <a:ext uri="{FF2B5EF4-FFF2-40B4-BE49-F238E27FC236}">
                <a16:creationId xmlns:a16="http://schemas.microsoft.com/office/drawing/2014/main" id="{8D4CC167-C909-4F1F-A2AF-A079CA53AA3A}"/>
              </a:ext>
            </a:extLst>
          </p:cNvPr>
          <p:cNvSpPr txBox="1">
            <a:spLocks/>
          </p:cNvSpPr>
          <p:nvPr/>
        </p:nvSpPr>
        <p:spPr>
          <a:xfrm>
            <a:off x="1498105" y="4604656"/>
            <a:ext cx="4995825" cy="4985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>
                <a:latin typeface="Segoe UI Light" panose="020B0502040204020203" pitchFamily="34" charset="0"/>
                <a:cs typeface="Segoe UI Light" panose="020B0502040204020203" pitchFamily="34" charset="0"/>
              </a:rPr>
              <a:t>Спасибо за внимание!</a:t>
            </a:r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41F07F44-B33E-497E-B543-5E5EF0E49171}"/>
              </a:ext>
            </a:extLst>
          </p:cNvPr>
          <p:cNvSpPr txBox="1">
            <a:spLocks/>
          </p:cNvSpPr>
          <p:nvPr/>
        </p:nvSpPr>
        <p:spPr>
          <a:xfrm>
            <a:off x="1498105" y="5604208"/>
            <a:ext cx="4241808" cy="5247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ru-RU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0144C4D-4C37-458E-B0EC-EBB2AAAF010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595" y="4180455"/>
            <a:ext cx="1534826" cy="1976089"/>
          </a:xfrm>
          <a:prstGeom prst="rect">
            <a:avLst/>
          </a:prstGeom>
        </p:spPr>
      </p:pic>
      <p:sp>
        <p:nvSpPr>
          <p:cNvPr id="12" name="Заголовок 2">
            <a:extLst>
              <a:ext uri="{FF2B5EF4-FFF2-40B4-BE49-F238E27FC236}">
                <a16:creationId xmlns:a16="http://schemas.microsoft.com/office/drawing/2014/main" id="{CFA34461-8931-4583-A7CD-A24C2D80B01F}"/>
              </a:ext>
            </a:extLst>
          </p:cNvPr>
          <p:cNvSpPr txBox="1">
            <a:spLocks/>
          </p:cNvSpPr>
          <p:nvPr/>
        </p:nvSpPr>
        <p:spPr>
          <a:xfrm>
            <a:off x="1498105" y="1645601"/>
            <a:ext cx="7647873" cy="2492990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0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Следуйте указанным рекомендациям, </a:t>
            </a:r>
            <a:endParaRPr lang="en-US" sz="3000" b="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ru-RU" sz="30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и Вы убережете себя и своих близких            от каких-либо преступных посягательств        и сохраните свои деньги в целостности           и сохранности</a:t>
            </a:r>
          </a:p>
          <a:p>
            <a:endParaRPr lang="ru-RU" sz="3000" b="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cxnSp>
        <p:nvCxnSpPr>
          <p:cNvPr id="13" name="Прямая соединительная линия 11">
            <a:extLst>
              <a:ext uri="{FF2B5EF4-FFF2-40B4-BE49-F238E27FC236}">
                <a16:creationId xmlns:a16="http://schemas.microsoft.com/office/drawing/2014/main" id="{9DE03CEE-F739-43F1-B239-73FA0D2856E2}"/>
              </a:ext>
            </a:extLst>
          </p:cNvPr>
          <p:cNvCxnSpPr>
            <a:cxnSpLocks/>
          </p:cNvCxnSpPr>
          <p:nvPr/>
        </p:nvCxnSpPr>
        <p:spPr>
          <a:xfrm flipH="1" flipV="1">
            <a:off x="1396992" y="3714980"/>
            <a:ext cx="8191021" cy="27598"/>
          </a:xfrm>
          <a:prstGeom prst="line">
            <a:avLst/>
          </a:prstGeom>
          <a:ln w="19050">
            <a:gradFill>
              <a:gsLst>
                <a:gs pos="0">
                  <a:schemeClr val="accent4">
                    <a:alpha val="0"/>
                    <a:lumMod val="0"/>
                  </a:schemeClr>
                </a:gs>
                <a:gs pos="50000">
                  <a:schemeClr val="bg1"/>
                </a:gs>
                <a:gs pos="100000">
                  <a:schemeClr val="accent4">
                    <a:alpha val="2000"/>
                    <a:lumMod val="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3595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243361C7-113F-4793-B32D-897D700423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2865" y="0"/>
            <a:ext cx="1219486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A1385FC-4CE4-4FAA-ADF8-8D2B1C1CF33F}"/>
              </a:ext>
            </a:extLst>
          </p:cNvPr>
          <p:cNvSpPr/>
          <p:nvPr/>
        </p:nvSpPr>
        <p:spPr>
          <a:xfrm>
            <a:off x="-84666" y="0"/>
            <a:ext cx="12276666" cy="6858000"/>
          </a:xfrm>
          <a:prstGeom prst="rect">
            <a:avLst/>
          </a:prstGeom>
          <a:gradFill flip="none" rotWithShape="1">
            <a:gsLst>
              <a:gs pos="9000">
                <a:schemeClr val="tx1">
                  <a:lumMod val="95000"/>
                  <a:lumOff val="5000"/>
                  <a:alpha val="10000"/>
                </a:schemeClr>
              </a:gs>
              <a:gs pos="84000">
                <a:schemeClr val="tx1">
                  <a:lumMod val="95000"/>
                  <a:lumOff val="5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Номер слайда 6">
            <a:extLst>
              <a:ext uri="{FF2B5EF4-FFF2-40B4-BE49-F238E27FC236}">
                <a16:creationId xmlns:a16="http://schemas.microsoft.com/office/drawing/2014/main" id="{E899B92C-E9C0-4A4E-A905-E22B68A130E7}"/>
              </a:ext>
            </a:extLst>
          </p:cNvPr>
          <p:cNvSpPr txBox="1">
            <a:spLocks/>
          </p:cNvSpPr>
          <p:nvPr/>
        </p:nvSpPr>
        <p:spPr>
          <a:xfrm>
            <a:off x="11540565" y="6356350"/>
            <a:ext cx="410883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86CB4B4D-7CA3-9044-876B-883B54F8677D}" type="slidenum">
              <a:rPr lang="ru-RU" sz="1600" smtClean="0">
                <a:solidFill>
                  <a:schemeClr val="bg2">
                    <a:lumMod val="65000"/>
                  </a:schemeClr>
                </a:solidFill>
              </a:rPr>
              <a:pPr/>
              <a:t>2</a:t>
            </a:fld>
            <a:endParaRPr lang="ru-RU" sz="1600" dirty="0">
              <a:solidFill>
                <a:schemeClr val="bg2">
                  <a:lumMod val="65000"/>
                </a:schemeClr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42423A9-AA6A-426F-982A-617B20F95B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5901" y="136525"/>
            <a:ext cx="1575547" cy="245378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3435AAB-10A9-4ED7-9F63-49782AC87DC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8" y="0"/>
            <a:ext cx="2127940" cy="2739723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42BE294-C3B9-4B72-AAD5-6D11A23B41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748" y="604007"/>
            <a:ext cx="7776206" cy="56499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586418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243361C7-113F-4793-B32D-897D700423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2865" y="0"/>
            <a:ext cx="1219486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A1385FC-4CE4-4FAA-ADF8-8D2B1C1CF33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9000">
                <a:schemeClr val="tx1">
                  <a:lumMod val="95000"/>
                  <a:lumOff val="5000"/>
                  <a:alpha val="10000"/>
                </a:schemeClr>
              </a:gs>
              <a:gs pos="84000">
                <a:schemeClr val="tx1">
                  <a:lumMod val="95000"/>
                  <a:lumOff val="5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982062D-B162-4C38-BA6A-AC65632105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286" y="533616"/>
            <a:ext cx="1509973" cy="1509973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3E25BB0-0034-43DD-82D9-606DB61836B7}"/>
              </a:ext>
            </a:extLst>
          </p:cNvPr>
          <p:cNvSpPr/>
          <p:nvPr/>
        </p:nvSpPr>
        <p:spPr>
          <a:xfrm>
            <a:off x="0" y="1827589"/>
            <a:ext cx="5715000" cy="43200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Bef>
                <a:spcPts val="641"/>
              </a:spcBef>
            </a:pPr>
            <a:r>
              <a:rPr lang="ru-RU" sz="3200" b="1" dirty="0">
                <a:latin typeface="Segoe UI Light"/>
              </a:rPr>
              <a:t>  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7772C86-AE64-4783-9E35-BC7B694043B8}"/>
              </a:ext>
            </a:extLst>
          </p:cNvPr>
          <p:cNvSpPr/>
          <p:nvPr/>
        </p:nvSpPr>
        <p:spPr>
          <a:xfrm>
            <a:off x="7975600" y="5294690"/>
            <a:ext cx="4216400" cy="4667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641"/>
              </a:spcBef>
            </a:pPr>
            <a:r>
              <a:rPr lang="ru-RU" sz="2400" dirty="0">
                <a:latin typeface="Segoe UI Light"/>
              </a:rPr>
              <a:t>Мошеннические </a:t>
            </a:r>
            <a:r>
              <a:rPr lang="en-US" sz="2400" dirty="0">
                <a:latin typeface="Segoe UI Light"/>
              </a:rPr>
              <a:t>call-</a:t>
            </a:r>
            <a:r>
              <a:rPr lang="ru-RU" sz="2400" dirty="0">
                <a:latin typeface="Segoe UI Light"/>
              </a:rPr>
              <a:t>центры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E65AC44-0BB9-4651-8ACA-BEE48AC15F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988" y="742066"/>
            <a:ext cx="1058719" cy="105871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83EB601-C6CC-4114-A821-51A8803C0679}"/>
              </a:ext>
            </a:extLst>
          </p:cNvPr>
          <p:cNvSpPr txBox="1"/>
          <p:nvPr/>
        </p:nvSpPr>
        <p:spPr>
          <a:xfrm>
            <a:off x="1012064" y="1825853"/>
            <a:ext cx="1016500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Вишинг</a:t>
            </a:r>
            <a:r>
              <a:rPr lang="ru-RU" sz="24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(</a:t>
            </a:r>
            <a:r>
              <a:rPr lang="en-US" sz="24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V</a:t>
            </a:r>
            <a:r>
              <a:rPr lang="ru-RU" sz="2400" dirty="0" err="1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ishing</a:t>
            </a:r>
            <a:r>
              <a:rPr lang="ru-RU" sz="24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, от Voice </a:t>
            </a:r>
            <a:r>
              <a:rPr lang="ru-RU" sz="2400" dirty="0" err="1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phishing</a:t>
            </a:r>
            <a:r>
              <a:rPr lang="ru-RU" sz="24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) </a:t>
            </a:r>
            <a:r>
              <a:rPr lang="ru-RU" sz="24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— один из методов мошенничества с использованием социальной инженерии, который заключается в том, что злоумышленники, используя телефонную коммуникацию и играя определённую роль (сотрудника банка, покупателя и т.д.), под разными предлогами выманивают у держателя платежной карты конфиденциальную информацию или стимулируют к совершению определённых действий со своим карт</a:t>
            </a:r>
            <a:r>
              <a:rPr lang="en-US" sz="24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-</a:t>
            </a:r>
            <a:r>
              <a:rPr lang="ru-RU" sz="2400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счетом</a:t>
            </a:r>
            <a:endParaRPr lang="ru-RU" sz="2400" dirty="0">
              <a:solidFill>
                <a:schemeClr val="bg1"/>
              </a:solidFill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0CED51B-6187-40AF-9081-60B4A30415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568" y="848539"/>
            <a:ext cx="762000" cy="7620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8A3709F-7949-4993-92DD-6B3D0C90D1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858" y="802651"/>
            <a:ext cx="871524" cy="871524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25B817AD-D532-4010-8A22-F71CC321E5A2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0171" y="802651"/>
            <a:ext cx="970152" cy="970152"/>
          </a:xfrm>
          <a:prstGeom prst="rect">
            <a:avLst/>
          </a:prstGeom>
        </p:spPr>
      </p:pic>
      <p:sp>
        <p:nvSpPr>
          <p:cNvPr id="21" name="Номер слайда 6">
            <a:extLst>
              <a:ext uri="{FF2B5EF4-FFF2-40B4-BE49-F238E27FC236}">
                <a16:creationId xmlns:a16="http://schemas.microsoft.com/office/drawing/2014/main" id="{A2F265B8-8A4E-4DBF-BB00-879DE4129DDF}"/>
              </a:ext>
            </a:extLst>
          </p:cNvPr>
          <p:cNvSpPr txBox="1">
            <a:spLocks/>
          </p:cNvSpPr>
          <p:nvPr/>
        </p:nvSpPr>
        <p:spPr>
          <a:xfrm>
            <a:off x="11540565" y="6356350"/>
            <a:ext cx="410883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86CB4B4D-7CA3-9044-876B-883B54F8677D}" type="slidenum">
              <a:rPr lang="ru-RU" sz="1600" smtClean="0">
                <a:solidFill>
                  <a:schemeClr val="bg2">
                    <a:lumMod val="65000"/>
                  </a:schemeClr>
                </a:solidFill>
              </a:rPr>
              <a:pPr/>
              <a:t>3</a:t>
            </a:fld>
            <a:endParaRPr lang="ru-RU" sz="1600" dirty="0">
              <a:solidFill>
                <a:schemeClr val="bg2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990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6">
            <a:extLst>
              <a:ext uri="{FF2B5EF4-FFF2-40B4-BE49-F238E27FC236}">
                <a16:creationId xmlns:a16="http://schemas.microsoft.com/office/drawing/2014/main" id="{62BBD1CA-3EF3-4713-9968-F3C899ED2011}"/>
              </a:ext>
            </a:extLst>
          </p:cNvPr>
          <p:cNvSpPr txBox="1">
            <a:spLocks/>
          </p:cNvSpPr>
          <p:nvPr/>
        </p:nvSpPr>
        <p:spPr>
          <a:xfrm>
            <a:off x="11540565" y="6356350"/>
            <a:ext cx="410883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86CB4B4D-7CA3-9044-876B-883B54F8677D}" type="slidenum">
              <a:rPr lang="ru-RU" sz="1600" smtClean="0">
                <a:solidFill>
                  <a:schemeClr val="bg2">
                    <a:lumMod val="65000"/>
                  </a:schemeClr>
                </a:solidFill>
              </a:rPr>
              <a:pPr/>
              <a:t>4</a:t>
            </a:fld>
            <a:endParaRPr lang="ru-RU" sz="1600" dirty="0">
              <a:solidFill>
                <a:schemeClr val="bg2">
                  <a:lumMod val="65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E9D73CF-D0C9-421C-A388-6B0B9E4377B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98741" y="400050"/>
            <a:ext cx="7194518" cy="595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958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243361C7-113F-4793-B32D-897D700423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2865" y="0"/>
            <a:ext cx="1219486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A1385FC-4CE4-4FAA-ADF8-8D2B1C1CF33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9000">
                <a:schemeClr val="tx1">
                  <a:lumMod val="95000"/>
                  <a:lumOff val="5000"/>
                  <a:alpha val="10000"/>
                </a:schemeClr>
              </a:gs>
              <a:gs pos="84000">
                <a:schemeClr val="tx1">
                  <a:lumMod val="95000"/>
                  <a:lumOff val="5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E65AC44-0BB9-4651-8ACA-BEE48AC15F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641" y="449808"/>
            <a:ext cx="1058719" cy="1058719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1D352DB-2196-48C6-9340-1227FC48584D}"/>
              </a:ext>
            </a:extLst>
          </p:cNvPr>
          <p:cNvSpPr/>
          <p:nvPr/>
        </p:nvSpPr>
        <p:spPr>
          <a:xfrm>
            <a:off x="0" y="1827589"/>
            <a:ext cx="3439886" cy="59150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Bef>
                <a:spcPts val="641"/>
              </a:spcBef>
            </a:pPr>
            <a:r>
              <a:rPr lang="ru-RU" sz="3200" dirty="0" err="1">
                <a:latin typeface="Segoe UI Light"/>
              </a:rPr>
              <a:t>Вишинг</a:t>
            </a:r>
            <a:endParaRPr lang="ru-RU" sz="3200" dirty="0">
              <a:latin typeface="Segoe UI Light"/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2274A545-CF3C-41F9-9255-FD0524A363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952553" y="381091"/>
            <a:ext cx="4857752" cy="6157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Номер слайда 6">
            <a:extLst>
              <a:ext uri="{FF2B5EF4-FFF2-40B4-BE49-F238E27FC236}">
                <a16:creationId xmlns:a16="http://schemas.microsoft.com/office/drawing/2014/main" id="{E899B92C-E9C0-4A4E-A905-E22B68A130E7}"/>
              </a:ext>
            </a:extLst>
          </p:cNvPr>
          <p:cNvSpPr txBox="1">
            <a:spLocks/>
          </p:cNvSpPr>
          <p:nvPr/>
        </p:nvSpPr>
        <p:spPr>
          <a:xfrm>
            <a:off x="11540565" y="6356350"/>
            <a:ext cx="410883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86CB4B4D-7CA3-9044-876B-883B54F8677D}" type="slidenum">
              <a:rPr lang="ru-RU" sz="1600" smtClean="0">
                <a:solidFill>
                  <a:schemeClr val="bg2">
                    <a:lumMod val="65000"/>
                  </a:schemeClr>
                </a:solidFill>
              </a:rPr>
              <a:pPr/>
              <a:t>5</a:t>
            </a:fld>
            <a:endParaRPr lang="ru-RU" sz="1600" dirty="0">
              <a:solidFill>
                <a:schemeClr val="bg2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357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hishing-illustration">
            <a:extLst>
              <a:ext uri="{FF2B5EF4-FFF2-40B4-BE49-F238E27FC236}">
                <a16:creationId xmlns:a16="http://schemas.microsoft.com/office/drawing/2014/main" id="{F4C9C33E-9DC8-4645-B4B6-F65D982BAE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122301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72C8F42-5EEA-496B-B213-AEBE3137A36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2655" y="133783"/>
            <a:ext cx="4309171" cy="6590434"/>
          </a:xfrm>
          <a:prstGeom prst="rect">
            <a:avLst/>
          </a:prstGeom>
        </p:spPr>
      </p:pic>
      <p:sp>
        <p:nvSpPr>
          <p:cNvPr id="11" name="Облачко с текстом: овальное 10">
            <a:extLst>
              <a:ext uri="{FF2B5EF4-FFF2-40B4-BE49-F238E27FC236}">
                <a16:creationId xmlns:a16="http://schemas.microsoft.com/office/drawing/2014/main" id="{DF0DB718-B2F7-48A4-92ED-7B5A55A31CB8}"/>
              </a:ext>
            </a:extLst>
          </p:cNvPr>
          <p:cNvSpPr/>
          <p:nvPr/>
        </p:nvSpPr>
        <p:spPr>
          <a:xfrm>
            <a:off x="6328228" y="3884016"/>
            <a:ext cx="3759199" cy="1930400"/>
          </a:xfrm>
          <a:prstGeom prst="wedgeEllipseCallout">
            <a:avLst>
              <a:gd name="adj1" fmla="val -102861"/>
              <a:gd name="adj2" fmla="val -187970"/>
            </a:avLst>
          </a:prstGeom>
          <a:solidFill>
            <a:srgbClr val="FFFF0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E8071D3-F6E6-42FC-A6C2-DE3854319A6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40007" y="3884016"/>
            <a:ext cx="6790093" cy="24701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65850BA-8B5B-43A1-AD48-B67B8CF72536}"/>
              </a:ext>
            </a:extLst>
          </p:cNvPr>
          <p:cNvSpPr/>
          <p:nvPr/>
        </p:nvSpPr>
        <p:spPr>
          <a:xfrm>
            <a:off x="0" y="1827589"/>
            <a:ext cx="3439886" cy="59150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Bef>
                <a:spcPts val="641"/>
              </a:spcBef>
            </a:pPr>
            <a:r>
              <a:rPr lang="ru-RU" sz="3200" dirty="0">
                <a:latin typeface="Segoe UI Light"/>
              </a:rPr>
              <a:t>Фишинг</a:t>
            </a:r>
            <a:r>
              <a:rPr lang="ru-RU" sz="3200" b="1" dirty="0">
                <a:latin typeface="Segoe UI Light"/>
              </a:rPr>
              <a:t>   </a:t>
            </a:r>
          </a:p>
        </p:txBody>
      </p:sp>
      <p:sp>
        <p:nvSpPr>
          <p:cNvPr id="15" name="Номер слайда 6">
            <a:extLst>
              <a:ext uri="{FF2B5EF4-FFF2-40B4-BE49-F238E27FC236}">
                <a16:creationId xmlns:a16="http://schemas.microsoft.com/office/drawing/2014/main" id="{526E1472-A637-4D87-A031-C0C03EDFF6D9}"/>
              </a:ext>
            </a:extLst>
          </p:cNvPr>
          <p:cNvSpPr txBox="1">
            <a:spLocks/>
          </p:cNvSpPr>
          <p:nvPr/>
        </p:nvSpPr>
        <p:spPr>
          <a:xfrm>
            <a:off x="11540565" y="6356350"/>
            <a:ext cx="410883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86CB4B4D-7CA3-9044-876B-883B54F8677D}" type="slidenum">
              <a:rPr lang="ru-RU" sz="1600" smtClean="0">
                <a:solidFill>
                  <a:schemeClr val="bg2">
                    <a:lumMod val="65000"/>
                  </a:schemeClr>
                </a:solidFill>
              </a:rPr>
              <a:pPr/>
              <a:t>6</a:t>
            </a:fld>
            <a:endParaRPr lang="ru-RU" sz="1600" dirty="0">
              <a:solidFill>
                <a:schemeClr val="bg2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7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hishing-illustration">
            <a:extLst>
              <a:ext uri="{FF2B5EF4-FFF2-40B4-BE49-F238E27FC236}">
                <a16:creationId xmlns:a16="http://schemas.microsoft.com/office/drawing/2014/main" id="{F4C9C33E-9DC8-4645-B4B6-F65D982BAE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5960" y="33251"/>
            <a:ext cx="122301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65850BA-8B5B-43A1-AD48-B67B8CF72536}"/>
              </a:ext>
            </a:extLst>
          </p:cNvPr>
          <p:cNvSpPr/>
          <p:nvPr/>
        </p:nvSpPr>
        <p:spPr>
          <a:xfrm>
            <a:off x="149629" y="748108"/>
            <a:ext cx="3439886" cy="59150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Bef>
                <a:spcPts val="641"/>
              </a:spcBef>
            </a:pPr>
            <a:r>
              <a:rPr lang="ru-RU" sz="3200" dirty="0">
                <a:latin typeface="Segoe UI Light"/>
              </a:rPr>
              <a:t>Фишинг</a:t>
            </a:r>
            <a:r>
              <a:rPr lang="ru-RU" sz="3200" b="1" dirty="0">
                <a:latin typeface="Segoe UI Light"/>
              </a:rPr>
              <a:t>   </a:t>
            </a:r>
          </a:p>
        </p:txBody>
      </p:sp>
      <p:sp>
        <p:nvSpPr>
          <p:cNvPr id="5" name="Номер слайда 6">
            <a:extLst>
              <a:ext uri="{FF2B5EF4-FFF2-40B4-BE49-F238E27FC236}">
                <a16:creationId xmlns:a16="http://schemas.microsoft.com/office/drawing/2014/main" id="{A5B209F9-6304-4625-8197-24821831CC1A}"/>
              </a:ext>
            </a:extLst>
          </p:cNvPr>
          <p:cNvSpPr txBox="1">
            <a:spLocks/>
          </p:cNvSpPr>
          <p:nvPr/>
        </p:nvSpPr>
        <p:spPr>
          <a:xfrm>
            <a:off x="11540565" y="6356350"/>
            <a:ext cx="410883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86CB4B4D-7CA3-9044-876B-883B54F8677D}" type="slidenum">
              <a:rPr lang="ru-RU" sz="1600" smtClean="0">
                <a:solidFill>
                  <a:schemeClr val="bg2">
                    <a:lumMod val="65000"/>
                  </a:schemeClr>
                </a:solidFill>
              </a:rPr>
              <a:pPr/>
              <a:t>7</a:t>
            </a:fld>
            <a:endParaRPr lang="ru-RU" sz="1600" dirty="0">
              <a:solidFill>
                <a:schemeClr val="bg2">
                  <a:lumMod val="65000"/>
                </a:schemeClr>
              </a:solidFill>
            </a:endParaRPr>
          </a:p>
        </p:txBody>
      </p:sp>
      <p:pic>
        <p:nvPicPr>
          <p:cNvPr id="6" name="Рисунок 5" descr="D:\IMG-3e92023f985318b961d5ee37980d5ca6-V_LI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21" b="34163"/>
          <a:stretch/>
        </p:blipFill>
        <p:spPr bwMode="auto">
          <a:xfrm>
            <a:off x="4206449" y="1000816"/>
            <a:ext cx="3862283" cy="53555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8350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6">
            <a:extLst>
              <a:ext uri="{FF2B5EF4-FFF2-40B4-BE49-F238E27FC236}">
                <a16:creationId xmlns:a16="http://schemas.microsoft.com/office/drawing/2014/main" id="{62BBD1CA-3EF3-4713-9968-F3C899ED2011}"/>
              </a:ext>
            </a:extLst>
          </p:cNvPr>
          <p:cNvSpPr txBox="1">
            <a:spLocks/>
          </p:cNvSpPr>
          <p:nvPr/>
        </p:nvSpPr>
        <p:spPr>
          <a:xfrm>
            <a:off x="11540565" y="6356350"/>
            <a:ext cx="410883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86CB4B4D-7CA3-9044-876B-883B54F8677D}" type="slidenum">
              <a:rPr lang="ru-RU" sz="1600" smtClean="0">
                <a:solidFill>
                  <a:schemeClr val="bg2">
                    <a:lumMod val="65000"/>
                  </a:schemeClr>
                </a:solidFill>
              </a:rPr>
              <a:pPr/>
              <a:t>8</a:t>
            </a:fld>
            <a:endParaRPr lang="ru-RU" sz="1600" dirty="0">
              <a:solidFill>
                <a:schemeClr val="bg2">
                  <a:lumMod val="65000"/>
                </a:schemeClr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C2BD756-A49E-41A7-B251-04CAB430F83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98741" y="450850"/>
            <a:ext cx="7194518" cy="589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988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155793-081603-8x137131"/>
          <p:cNvPicPr>
            <a:picLocks noGrp="1" noChangeAspect="1"/>
          </p:cNvPicPr>
          <p:nvPr isPhoto="1"/>
        </p:nvPicPr>
        <p:blipFill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47800" y="889000"/>
            <a:ext cx="9620250" cy="5080000"/>
          </a:xfrm>
          <a:prstGeom prst="rect">
            <a:avLst/>
          </a:prstGeom>
        </p:spPr>
      </p:pic>
      <p:sp>
        <p:nvSpPr>
          <p:cNvPr id="4" name="Номер слайда 6">
            <a:extLst>
              <a:ext uri="{FF2B5EF4-FFF2-40B4-BE49-F238E27FC236}">
                <a16:creationId xmlns:a16="http://schemas.microsoft.com/office/drawing/2014/main" id="{745F9B3B-F56F-4830-8734-63EB623AB94A}"/>
              </a:ext>
            </a:extLst>
          </p:cNvPr>
          <p:cNvSpPr txBox="1">
            <a:spLocks/>
          </p:cNvSpPr>
          <p:nvPr/>
        </p:nvSpPr>
        <p:spPr>
          <a:xfrm>
            <a:off x="11540565" y="6356350"/>
            <a:ext cx="410883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800" b="0" i="0" u="none" strike="noStrike" cap="none" spc="0" normalizeH="0" baseline="0">
                <a:ln>
                  <a:noFill/>
                </a:ln>
                <a:solidFill>
                  <a:srgbClr val="575757"/>
                </a:solidFill>
                <a:effectLst/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86CB4B4D-7CA3-9044-876B-883B54F8677D}" type="slidenum">
              <a:rPr lang="ru-RU" sz="1600" smtClean="0">
                <a:solidFill>
                  <a:schemeClr val="bg2">
                    <a:lumMod val="65000"/>
                  </a:schemeClr>
                </a:solidFill>
              </a:rPr>
              <a:pPr/>
              <a:t>9</a:t>
            </a:fld>
            <a:endParaRPr lang="ru-RU" sz="1600" dirty="0">
              <a:solidFill>
                <a:schemeClr val="bg2">
                  <a:lumMod val="65000"/>
                </a:schemeClr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D56BB8C-6196-49ED-AAAF-1FE20443B272}"/>
              </a:ext>
            </a:extLst>
          </p:cNvPr>
          <p:cNvSpPr/>
          <p:nvPr/>
        </p:nvSpPr>
        <p:spPr>
          <a:xfrm>
            <a:off x="0" y="889000"/>
            <a:ext cx="3733800" cy="59150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Bef>
                <a:spcPts val="641"/>
              </a:spcBef>
            </a:pPr>
            <a:r>
              <a:rPr lang="ru-RU" sz="3200" dirty="0" err="1">
                <a:latin typeface="Segoe UI Light"/>
              </a:rPr>
              <a:t>Кардинг</a:t>
            </a:r>
            <a:r>
              <a:rPr lang="ru-RU" sz="3200" b="1" dirty="0">
                <a:latin typeface="Segoe UI Light"/>
              </a:rPr>
              <a:t>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1">
  <a:themeElements>
    <a:clrScheme name="Pages and graphics">
      <a:dk1>
        <a:srgbClr val="575757"/>
      </a:dk1>
      <a:lt1>
        <a:srgbClr val="FFFFFF"/>
      </a:lt1>
      <a:dk2>
        <a:srgbClr val="A7A7A7"/>
      </a:dk2>
      <a:lt2>
        <a:srgbClr val="535353"/>
      </a:lt2>
      <a:accent1>
        <a:srgbClr val="006D5C"/>
      </a:accent1>
      <a:accent2>
        <a:srgbClr val="009982"/>
      </a:accent2>
      <a:accent3>
        <a:srgbClr val="71C9BC"/>
      </a:accent3>
      <a:accent4>
        <a:srgbClr val="8F8F8F"/>
      </a:accent4>
      <a:accent5>
        <a:srgbClr val="C8C8C8"/>
      </a:accent5>
      <a:accent6>
        <a:srgbClr val="FF0000"/>
      </a:accent6>
      <a:hlink>
        <a:srgbClr val="0000FF"/>
      </a:hlink>
      <a:folHlink>
        <a:srgbClr val="FF00FF"/>
      </a:folHlink>
    </a:clrScheme>
    <a:fontScheme name="Другая 57">
      <a:majorFont>
        <a:latin typeface="Arial"/>
        <a:ea typeface="Calibri"/>
        <a:cs typeface="Calibri"/>
      </a:majorFont>
      <a:minorFont>
        <a:latin typeface="Arial"/>
        <a:ea typeface="Helvetica"/>
        <a:cs typeface="Helvetica"/>
      </a:minorFont>
    </a:fontScheme>
    <a:fmtScheme name="Pages and graphic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>
            <a:lumOff val="44000"/>
          </a:schemeClr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575757"/>
            </a:solidFill>
            <a:effectLst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>
          <a:srgbClr val="000000"/>
        </a:fontRef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>
          <a:srgbClr val="000000"/>
        </a:fontRef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575757"/>
            </a:solidFill>
            <a:effectLst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>
          <a:srgbClr val="000000"/>
        </a:fontRef>
      </a:style>
    </a:txDef>
  </a:objectDefaults>
  <a:extraClrSchemeLst/>
  <a:extLst>
    <a:ext uri="{05A4C25C-085E-4340-85A3-A5531E510DB2}">
      <thm15:themeFamily xmlns:thm15="http://schemas.microsoft.com/office/thememl/2012/main" name="Тема1" id="{8038F824-6A4D-4679-8A93-68743146ABD9}" vid="{9AB96013-BA69-4676-877F-98A2B095C806}"/>
    </a:ext>
  </a:extLst>
</a:theme>
</file>

<file path=ppt/theme/theme2.xml><?xml version="1.0" encoding="utf-8"?>
<a:theme xmlns:a="http://schemas.openxmlformats.org/drawingml/2006/main" name="Slides without pagination">
  <a:themeElements>
    <a:clrScheme name="Другая 2">
      <a:dk1>
        <a:srgbClr val="000000"/>
      </a:dk1>
      <a:lt1>
        <a:sysClr val="window" lastClr="FFFFFF"/>
      </a:lt1>
      <a:dk2>
        <a:srgbClr val="006D5C"/>
      </a:dk2>
      <a:lt2>
        <a:srgbClr val="E7E6E6"/>
      </a:lt2>
      <a:accent1>
        <a:srgbClr val="0F6B5E"/>
      </a:accent1>
      <a:accent2>
        <a:srgbClr val="009982"/>
      </a:accent2>
      <a:accent3>
        <a:srgbClr val="71C9BC"/>
      </a:accent3>
      <a:accent4>
        <a:srgbClr val="575757"/>
      </a:accent4>
      <a:accent5>
        <a:srgbClr val="C8C8C8"/>
      </a:accent5>
      <a:accent6>
        <a:srgbClr val="FF0000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Slides without pagination">
  <a:themeElements>
    <a:clrScheme name="Kaspersky Lab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0F6B5E"/>
      </a:accent1>
      <a:accent2>
        <a:srgbClr val="00A88E"/>
      </a:accent2>
      <a:accent3>
        <a:srgbClr val="C4161C"/>
      </a:accent3>
      <a:accent4>
        <a:srgbClr val="ED1D24"/>
      </a:accent4>
      <a:accent5>
        <a:srgbClr val="FF6300"/>
      </a:accent5>
      <a:accent6>
        <a:srgbClr val="FFBC00"/>
      </a:accent6>
      <a:hlink>
        <a:srgbClr val="FFFFFF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3269</TotalTime>
  <Words>130</Words>
  <Application>Microsoft Office PowerPoint</Application>
  <PresentationFormat>Широкоэкранный</PresentationFormat>
  <Paragraphs>26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14</vt:i4>
      </vt:variant>
    </vt:vector>
  </HeadingPairs>
  <TitlesOfParts>
    <vt:vector size="23" baseType="lpstr">
      <vt:lpstr>Times New Roman</vt:lpstr>
      <vt:lpstr>Segoe UI Light</vt:lpstr>
      <vt:lpstr>Calibri</vt:lpstr>
      <vt:lpstr>Century Gothic</vt:lpstr>
      <vt:lpstr>Arial</vt:lpstr>
      <vt:lpstr>Тема1</vt:lpstr>
      <vt:lpstr>Slides without pagination</vt:lpstr>
      <vt:lpstr>1_Slides without pagination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Отдел К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рассмотрения заявлений и сообщений</dc:title>
  <dc:creator>Дудков Д.Н.</dc:creator>
  <dc:description>Материал для семинара</dc:description>
  <cp:lastModifiedBy>331_1</cp:lastModifiedBy>
  <cp:revision>453</cp:revision>
  <dcterms:created xsi:type="dcterms:W3CDTF">2014-01-20T16:25:55Z</dcterms:created>
  <dcterms:modified xsi:type="dcterms:W3CDTF">2022-03-15T11:19:11Z</dcterms:modified>
  <cp:category>Киберпреступления</cp:category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1</vt:i4>
  </property>
  <property fmtid="{D5CDD505-2E9C-101B-9397-08002B2CF9AE}" pid="8" name="PresentationFormat">
    <vt:lpwstr>Широкоэкранный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13</vt:i4>
  </property>
</Properties>
</file>